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283" r:id="rId3"/>
    <p:sldId id="303" r:id="rId4"/>
    <p:sldId id="302" r:id="rId5"/>
    <p:sldId id="284" r:id="rId6"/>
    <p:sldId id="285" r:id="rId7"/>
    <p:sldId id="286" r:id="rId8"/>
    <p:sldId id="288" r:id="rId9"/>
    <p:sldId id="304" r:id="rId10"/>
    <p:sldId id="290" r:id="rId11"/>
    <p:sldId id="287" r:id="rId12"/>
    <p:sldId id="291" r:id="rId13"/>
    <p:sldId id="292" r:id="rId14"/>
    <p:sldId id="289" r:id="rId15"/>
    <p:sldId id="293" r:id="rId16"/>
    <p:sldId id="295" r:id="rId17"/>
    <p:sldId id="296" r:id="rId18"/>
    <p:sldId id="297" r:id="rId19"/>
    <p:sldId id="298" r:id="rId20"/>
    <p:sldId id="30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za Baba" initials="RB" lastIdx="1" clrIdx="0">
    <p:extLst>
      <p:ext uri="{19B8F6BF-5375-455C-9EA6-DF929625EA0E}">
        <p15:presenceInfo xmlns:p15="http://schemas.microsoft.com/office/powerpoint/2012/main" userId="573ba6ae31e810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105"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7DDAE-1C9B-4C17-A6A8-780F1BBE9EF0}" type="datetimeFigureOut">
              <a:rPr lang="en-US" smtClean="0"/>
              <a:t>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50DC8-00E1-4601-B43F-747EC8DD0290}" type="slidenum">
              <a:rPr lang="en-US" smtClean="0"/>
              <a:t>‹#›</a:t>
            </a:fld>
            <a:endParaRPr lang="en-US"/>
          </a:p>
        </p:txBody>
      </p:sp>
    </p:spTree>
    <p:extLst>
      <p:ext uri="{BB962C8B-B14F-4D97-AF65-F5344CB8AC3E}">
        <p14:creationId xmlns:p14="http://schemas.microsoft.com/office/powerpoint/2010/main" val="3725526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197580-7C03-4F4B-B7D7-EE593C090363}"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466A0-4A52-4856-BDE1-8F6643A0ED4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116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197580-7C03-4F4B-B7D7-EE593C090363}"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466A0-4A52-4856-BDE1-8F6643A0ED4B}" type="slidenum">
              <a:rPr lang="en-US" smtClean="0"/>
              <a:t>‹#›</a:t>
            </a:fld>
            <a:endParaRPr lang="en-US"/>
          </a:p>
        </p:txBody>
      </p:sp>
    </p:spTree>
    <p:extLst>
      <p:ext uri="{BB962C8B-B14F-4D97-AF65-F5344CB8AC3E}">
        <p14:creationId xmlns:p14="http://schemas.microsoft.com/office/powerpoint/2010/main" val="58510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197580-7C03-4F4B-B7D7-EE593C090363}"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466A0-4A52-4856-BDE1-8F6643A0ED4B}" type="slidenum">
              <a:rPr lang="en-US" smtClean="0"/>
              <a:t>‹#›</a:t>
            </a:fld>
            <a:endParaRPr lang="en-US"/>
          </a:p>
        </p:txBody>
      </p:sp>
    </p:spTree>
    <p:extLst>
      <p:ext uri="{BB962C8B-B14F-4D97-AF65-F5344CB8AC3E}">
        <p14:creationId xmlns:p14="http://schemas.microsoft.com/office/powerpoint/2010/main" val="485339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197580-7C03-4F4B-B7D7-EE593C090363}"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466A0-4A52-4856-BDE1-8F6643A0ED4B}" type="slidenum">
              <a:rPr lang="en-US" smtClean="0"/>
              <a:t>‹#›</a:t>
            </a:fld>
            <a:endParaRPr lang="en-US"/>
          </a:p>
        </p:txBody>
      </p:sp>
    </p:spTree>
    <p:extLst>
      <p:ext uri="{BB962C8B-B14F-4D97-AF65-F5344CB8AC3E}">
        <p14:creationId xmlns:p14="http://schemas.microsoft.com/office/powerpoint/2010/main" val="202086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197580-7C03-4F4B-B7D7-EE593C090363}" type="datetimeFigureOut">
              <a:rPr lang="en-US" smtClean="0"/>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7466A0-4A52-4856-BDE1-8F6643A0ED4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30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197580-7C03-4F4B-B7D7-EE593C090363}"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466A0-4A52-4856-BDE1-8F6643A0ED4B}" type="slidenum">
              <a:rPr lang="en-US" smtClean="0"/>
              <a:t>‹#›</a:t>
            </a:fld>
            <a:endParaRPr lang="en-US"/>
          </a:p>
        </p:txBody>
      </p:sp>
    </p:spTree>
    <p:extLst>
      <p:ext uri="{BB962C8B-B14F-4D97-AF65-F5344CB8AC3E}">
        <p14:creationId xmlns:p14="http://schemas.microsoft.com/office/powerpoint/2010/main" val="904985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197580-7C03-4F4B-B7D7-EE593C090363}" type="datetimeFigureOut">
              <a:rPr lang="en-US" smtClean="0"/>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7466A0-4A52-4856-BDE1-8F6643A0ED4B}" type="slidenum">
              <a:rPr lang="en-US" smtClean="0"/>
              <a:t>‹#›</a:t>
            </a:fld>
            <a:endParaRPr lang="en-US"/>
          </a:p>
        </p:txBody>
      </p:sp>
    </p:spTree>
    <p:extLst>
      <p:ext uri="{BB962C8B-B14F-4D97-AF65-F5344CB8AC3E}">
        <p14:creationId xmlns:p14="http://schemas.microsoft.com/office/powerpoint/2010/main" val="3654171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197580-7C03-4F4B-B7D7-EE593C090363}" type="datetimeFigureOut">
              <a:rPr lang="en-US" smtClean="0"/>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7466A0-4A52-4856-BDE1-8F6643A0ED4B}" type="slidenum">
              <a:rPr lang="en-US" smtClean="0"/>
              <a:t>‹#›</a:t>
            </a:fld>
            <a:endParaRPr lang="en-US"/>
          </a:p>
        </p:txBody>
      </p:sp>
    </p:spTree>
    <p:extLst>
      <p:ext uri="{BB962C8B-B14F-4D97-AF65-F5344CB8AC3E}">
        <p14:creationId xmlns:p14="http://schemas.microsoft.com/office/powerpoint/2010/main" val="156880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D197580-7C03-4F4B-B7D7-EE593C090363}" type="datetimeFigureOut">
              <a:rPr lang="en-US" smtClean="0"/>
              <a:t>2/3/2025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97466A0-4A52-4856-BDE1-8F6643A0ED4B}" type="slidenum">
              <a:rPr lang="en-US" smtClean="0"/>
              <a:t>‹#›</a:t>
            </a:fld>
            <a:endParaRPr lang="en-US"/>
          </a:p>
        </p:txBody>
      </p:sp>
    </p:spTree>
    <p:extLst>
      <p:ext uri="{BB962C8B-B14F-4D97-AF65-F5344CB8AC3E}">
        <p14:creationId xmlns:p14="http://schemas.microsoft.com/office/powerpoint/2010/main" val="791989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D197580-7C03-4F4B-B7D7-EE593C090363}" type="datetimeFigureOut">
              <a:rPr lang="en-US" smtClean="0"/>
              <a:t>2/3/2025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97466A0-4A52-4856-BDE1-8F6643A0ED4B}" type="slidenum">
              <a:rPr lang="en-US" smtClean="0"/>
              <a:t>‹#›</a:t>
            </a:fld>
            <a:endParaRPr lang="en-US"/>
          </a:p>
        </p:txBody>
      </p:sp>
    </p:spTree>
    <p:extLst>
      <p:ext uri="{BB962C8B-B14F-4D97-AF65-F5344CB8AC3E}">
        <p14:creationId xmlns:p14="http://schemas.microsoft.com/office/powerpoint/2010/main" val="3193296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197580-7C03-4F4B-B7D7-EE593C090363}" type="datetimeFigureOut">
              <a:rPr lang="en-US" smtClean="0"/>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7466A0-4A52-4856-BDE1-8F6643A0ED4B}" type="slidenum">
              <a:rPr lang="en-US" smtClean="0"/>
              <a:t>‹#›</a:t>
            </a:fld>
            <a:endParaRPr lang="en-US"/>
          </a:p>
        </p:txBody>
      </p:sp>
    </p:spTree>
    <p:extLst>
      <p:ext uri="{BB962C8B-B14F-4D97-AF65-F5344CB8AC3E}">
        <p14:creationId xmlns:p14="http://schemas.microsoft.com/office/powerpoint/2010/main" val="131282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D197580-7C03-4F4B-B7D7-EE593C090363}" type="datetimeFigureOut">
              <a:rPr lang="en-US" smtClean="0"/>
              <a:t>2/3/2025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97466A0-4A52-4856-BDE1-8F6643A0ED4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789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 Id="rId5" Type="http://schemas.openxmlformats.org/officeDocument/2006/relationships/image" Target="../media/image38.gif"/><Relationship Id="rId4" Type="http://schemas.openxmlformats.org/officeDocument/2006/relationships/image" Target="../media/image37.gif"/></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github.com/millengustavo/python-books" TargetMode="External"/><Relationship Id="rId7" Type="http://schemas.openxmlformats.org/officeDocument/2006/relationships/image" Target="../media/image21.jpeg"/><Relationship Id="rId2" Type="http://schemas.openxmlformats.org/officeDocument/2006/relationships/hyperlink" Target="https://github.com/ManhNho/Python-Books-for-Security" TargetMode="Externa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1995parham-teaching.github.io/ie-lectur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D310A-2709-F446-6AF0-02EB63A5EB9B}"/>
              </a:ext>
            </a:extLst>
          </p:cNvPr>
          <p:cNvPicPr>
            <a:picLocks noChangeAspect="1"/>
          </p:cNvPicPr>
          <p:nvPr/>
        </p:nvPicPr>
        <p:blipFill rotWithShape="1">
          <a:blip r:embed="rId2"/>
          <a:srcRect r="2003" b="1822"/>
          <a:stretch/>
        </p:blipFill>
        <p:spPr>
          <a:xfrm>
            <a:off x="4046248" y="131275"/>
            <a:ext cx="4099504" cy="2924269"/>
          </a:xfrm>
          <a:prstGeom prst="rect">
            <a:avLst/>
          </a:prstGeom>
        </p:spPr>
      </p:pic>
      <p:sp>
        <p:nvSpPr>
          <p:cNvPr id="5" name="TextBox 4">
            <a:extLst>
              <a:ext uri="{FF2B5EF4-FFF2-40B4-BE49-F238E27FC236}">
                <a16:creationId xmlns:a16="http://schemas.microsoft.com/office/drawing/2014/main" id="{E3D85C0B-F905-9410-8FB6-1CCEC81BABD5}"/>
              </a:ext>
            </a:extLst>
          </p:cNvPr>
          <p:cNvSpPr txBox="1"/>
          <p:nvPr/>
        </p:nvSpPr>
        <p:spPr>
          <a:xfrm>
            <a:off x="4302329" y="3436804"/>
            <a:ext cx="3116559" cy="938719"/>
          </a:xfrm>
          <a:prstGeom prst="rect">
            <a:avLst/>
          </a:prstGeom>
          <a:noFill/>
        </p:spPr>
        <p:txBody>
          <a:bodyPr wrap="none" rtlCol="0">
            <a:spAutoFit/>
          </a:bodyPr>
          <a:lstStyle/>
          <a:p>
            <a:pPr algn="ctr" rtl="1">
              <a:lnSpc>
                <a:spcPct val="150000"/>
              </a:lnSpc>
            </a:pPr>
            <a:r>
              <a:rPr lang="fa-IR" sz="4000" dirty="0">
                <a:solidFill>
                  <a:srgbClr val="7030A0"/>
                </a:solidFill>
                <a:cs typeface="B Titr" panose="00000700000000000000" pitchFamily="2" charset="-78"/>
              </a:rPr>
              <a:t>مهندسی اینترنت</a:t>
            </a:r>
          </a:p>
        </p:txBody>
      </p:sp>
      <p:sp>
        <p:nvSpPr>
          <p:cNvPr id="6" name="TextBox 5">
            <a:extLst>
              <a:ext uri="{FF2B5EF4-FFF2-40B4-BE49-F238E27FC236}">
                <a16:creationId xmlns:a16="http://schemas.microsoft.com/office/drawing/2014/main" id="{F86C6545-7048-C96E-B1DA-80E8BC25EC36}"/>
              </a:ext>
            </a:extLst>
          </p:cNvPr>
          <p:cNvSpPr txBox="1"/>
          <p:nvPr/>
        </p:nvSpPr>
        <p:spPr>
          <a:xfrm>
            <a:off x="4258243" y="4870783"/>
            <a:ext cx="3204723" cy="646331"/>
          </a:xfrm>
          <a:prstGeom prst="rect">
            <a:avLst/>
          </a:prstGeom>
          <a:noFill/>
        </p:spPr>
        <p:txBody>
          <a:bodyPr wrap="none" rtlCol="0">
            <a:spAutoFit/>
          </a:bodyPr>
          <a:lstStyle/>
          <a:p>
            <a:r>
              <a:rPr lang="fa-IR" sz="3600" dirty="0">
                <a:cs typeface="B Titr" panose="00000700000000000000" pitchFamily="2" charset="-78"/>
              </a:rPr>
              <a:t>محمدرضا باباولیان</a:t>
            </a:r>
            <a:endParaRPr lang="en-US" sz="3600" dirty="0">
              <a:cs typeface="B Titr" panose="00000700000000000000" pitchFamily="2" charset="-78"/>
            </a:endParaRPr>
          </a:p>
        </p:txBody>
      </p:sp>
      <p:pic>
        <p:nvPicPr>
          <p:cNvPr id="1026" name="Picture 2" descr="دانشگاه کاشان - ویکی‌پدیا، دانشنامهٔ آزاد">
            <a:extLst>
              <a:ext uri="{FF2B5EF4-FFF2-40B4-BE49-F238E27FC236}">
                <a16:creationId xmlns:a16="http://schemas.microsoft.com/office/drawing/2014/main" id="{B9DCAA6D-5B74-5457-DA82-D4203E326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0" y="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D59DC9-8B62-5936-C2C9-A1EC9F32F0DC}"/>
              </a:ext>
            </a:extLst>
          </p:cNvPr>
          <p:cNvSpPr txBox="1"/>
          <p:nvPr/>
        </p:nvSpPr>
        <p:spPr>
          <a:xfrm>
            <a:off x="5188786" y="6012374"/>
            <a:ext cx="1343638" cy="646331"/>
          </a:xfrm>
          <a:prstGeom prst="rect">
            <a:avLst/>
          </a:prstGeom>
          <a:noFill/>
        </p:spPr>
        <p:txBody>
          <a:bodyPr wrap="none" rtlCol="0">
            <a:spAutoFit/>
          </a:bodyPr>
          <a:lstStyle/>
          <a:p>
            <a:r>
              <a:rPr lang="fa-IR" sz="3600" dirty="0">
                <a:cs typeface="B Titr" panose="00000700000000000000" pitchFamily="2" charset="-78"/>
              </a:rPr>
              <a:t>جلسه 1</a:t>
            </a:r>
            <a:endParaRPr lang="en-US" sz="3600" dirty="0">
              <a:cs typeface="B Titr" panose="00000700000000000000" pitchFamily="2" charset="-78"/>
            </a:endParaRPr>
          </a:p>
        </p:txBody>
      </p:sp>
    </p:spTree>
    <p:extLst>
      <p:ext uri="{BB962C8B-B14F-4D97-AF65-F5344CB8AC3E}">
        <p14:creationId xmlns:p14="http://schemas.microsoft.com/office/powerpoint/2010/main" val="401521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4" name="Picture 3">
            <a:extLst>
              <a:ext uri="{FF2B5EF4-FFF2-40B4-BE49-F238E27FC236}">
                <a16:creationId xmlns:a16="http://schemas.microsoft.com/office/drawing/2014/main" id="{8B4221BE-64BE-0C64-0E4B-9B0D94199DEE}"/>
              </a:ext>
            </a:extLst>
          </p:cNvPr>
          <p:cNvPicPr>
            <a:picLocks noChangeAspect="1"/>
          </p:cNvPicPr>
          <p:nvPr/>
        </p:nvPicPr>
        <p:blipFill rotWithShape="1">
          <a:blip r:embed="rId2"/>
          <a:srcRect r="2934" b="3400"/>
          <a:stretch/>
        </p:blipFill>
        <p:spPr>
          <a:xfrm>
            <a:off x="5909330" y="1145632"/>
            <a:ext cx="6191155" cy="4372885"/>
          </a:xfrm>
          <a:prstGeom prst="rect">
            <a:avLst/>
          </a:prstGeom>
        </p:spPr>
      </p:pic>
      <p:sp>
        <p:nvSpPr>
          <p:cNvPr id="6" name="TextBox 5">
            <a:extLst>
              <a:ext uri="{FF2B5EF4-FFF2-40B4-BE49-F238E27FC236}">
                <a16:creationId xmlns:a16="http://schemas.microsoft.com/office/drawing/2014/main" id="{61D98BB9-1789-60B8-B036-030E9DD836BA}"/>
              </a:ext>
            </a:extLst>
          </p:cNvPr>
          <p:cNvSpPr txBox="1"/>
          <p:nvPr/>
        </p:nvSpPr>
        <p:spPr>
          <a:xfrm>
            <a:off x="8060597" y="67013"/>
            <a:ext cx="4039888" cy="584775"/>
          </a:xfrm>
          <a:prstGeom prst="rect">
            <a:avLst/>
          </a:prstGeom>
          <a:noFill/>
        </p:spPr>
        <p:txBody>
          <a:bodyPr wrap="none" rtlCol="0">
            <a:spAutoFit/>
          </a:bodyPr>
          <a:lstStyle/>
          <a:p>
            <a:pPr algn="r" rtl="1"/>
            <a:r>
              <a:rPr lang="fa-IR" sz="3200" dirty="0">
                <a:cs typeface="B Titr" panose="00000700000000000000" pitchFamily="2" charset="-78"/>
              </a:rPr>
              <a:t>مقدمه – پروتکلهای اینترنت</a:t>
            </a:r>
            <a:endParaRPr lang="en-US" sz="3200" dirty="0">
              <a:cs typeface="B Titr" panose="00000700000000000000" pitchFamily="2" charset="-78"/>
            </a:endParaRPr>
          </a:p>
        </p:txBody>
      </p:sp>
      <p:pic>
        <p:nvPicPr>
          <p:cNvPr id="10" name="Picture 9">
            <a:extLst>
              <a:ext uri="{FF2B5EF4-FFF2-40B4-BE49-F238E27FC236}">
                <a16:creationId xmlns:a16="http://schemas.microsoft.com/office/drawing/2014/main" id="{09B80182-7966-CD85-C843-8C73BCB67772}"/>
              </a:ext>
            </a:extLst>
          </p:cNvPr>
          <p:cNvPicPr>
            <a:picLocks noChangeAspect="1"/>
          </p:cNvPicPr>
          <p:nvPr/>
        </p:nvPicPr>
        <p:blipFill rotWithShape="1">
          <a:blip r:embed="rId3"/>
          <a:srcRect l="2524" t="4012" r="2191" b="10732"/>
          <a:stretch/>
        </p:blipFill>
        <p:spPr>
          <a:xfrm>
            <a:off x="90535" y="2326741"/>
            <a:ext cx="5763163" cy="1946499"/>
          </a:xfrm>
          <a:prstGeom prst="rect">
            <a:avLst/>
          </a:prstGeom>
        </p:spPr>
      </p:pic>
    </p:spTree>
    <p:extLst>
      <p:ext uri="{BB962C8B-B14F-4D97-AF65-F5344CB8AC3E}">
        <p14:creationId xmlns:p14="http://schemas.microsoft.com/office/powerpoint/2010/main" val="183516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2050" name="Picture 2" descr="EP80: Explaining 8 Popular Network Protocols in 1 Diagram">
            <a:extLst>
              <a:ext uri="{FF2B5EF4-FFF2-40B4-BE49-F238E27FC236}">
                <a16:creationId xmlns:a16="http://schemas.microsoft.com/office/drawing/2014/main" id="{C285B271-55ED-088B-76C1-C852B65363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97"/>
          <a:stretch/>
        </p:blipFill>
        <p:spPr bwMode="auto">
          <a:xfrm>
            <a:off x="207381" y="36215"/>
            <a:ext cx="5275263" cy="61518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73457F-3970-D588-3B95-CAA34320AFFC}"/>
              </a:ext>
            </a:extLst>
          </p:cNvPr>
          <p:cNvPicPr>
            <a:picLocks noChangeAspect="1"/>
          </p:cNvPicPr>
          <p:nvPr/>
        </p:nvPicPr>
        <p:blipFill>
          <a:blip r:embed="rId3"/>
          <a:stretch>
            <a:fillRect/>
          </a:stretch>
        </p:blipFill>
        <p:spPr>
          <a:xfrm>
            <a:off x="5595042" y="1530129"/>
            <a:ext cx="6308096" cy="3486702"/>
          </a:xfrm>
          <a:prstGeom prst="rect">
            <a:avLst/>
          </a:prstGeom>
        </p:spPr>
      </p:pic>
      <p:sp>
        <p:nvSpPr>
          <p:cNvPr id="6" name="TextBox 5">
            <a:extLst>
              <a:ext uri="{FF2B5EF4-FFF2-40B4-BE49-F238E27FC236}">
                <a16:creationId xmlns:a16="http://schemas.microsoft.com/office/drawing/2014/main" id="{F3CFEE3B-DDC3-231F-9BD9-73FBE7EF58F7}"/>
              </a:ext>
            </a:extLst>
          </p:cNvPr>
          <p:cNvSpPr txBox="1"/>
          <p:nvPr/>
        </p:nvSpPr>
        <p:spPr>
          <a:xfrm>
            <a:off x="8060597" y="67013"/>
            <a:ext cx="4039888" cy="584775"/>
          </a:xfrm>
          <a:prstGeom prst="rect">
            <a:avLst/>
          </a:prstGeom>
          <a:noFill/>
        </p:spPr>
        <p:txBody>
          <a:bodyPr wrap="none" rtlCol="0">
            <a:spAutoFit/>
          </a:bodyPr>
          <a:lstStyle/>
          <a:p>
            <a:pPr algn="r" rtl="1"/>
            <a:r>
              <a:rPr lang="fa-IR" sz="3200" dirty="0">
                <a:cs typeface="B Titr" panose="00000700000000000000" pitchFamily="2" charset="-78"/>
              </a:rPr>
              <a:t>مقدمه – پروتکلهای اینترنت</a:t>
            </a:r>
            <a:endParaRPr lang="en-US" sz="3200" dirty="0">
              <a:cs typeface="B Titr" panose="00000700000000000000" pitchFamily="2" charset="-78"/>
            </a:endParaRPr>
          </a:p>
        </p:txBody>
      </p:sp>
    </p:spTree>
    <p:extLst>
      <p:ext uri="{BB962C8B-B14F-4D97-AF65-F5344CB8AC3E}">
        <p14:creationId xmlns:p14="http://schemas.microsoft.com/office/powerpoint/2010/main" val="233800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5" name="Picture 4">
            <a:extLst>
              <a:ext uri="{FF2B5EF4-FFF2-40B4-BE49-F238E27FC236}">
                <a16:creationId xmlns:a16="http://schemas.microsoft.com/office/drawing/2014/main" id="{3EB5F1BB-4167-30D8-CEB8-87C5193E77F3}"/>
              </a:ext>
            </a:extLst>
          </p:cNvPr>
          <p:cNvPicPr>
            <a:picLocks noChangeAspect="1"/>
          </p:cNvPicPr>
          <p:nvPr/>
        </p:nvPicPr>
        <p:blipFill>
          <a:blip r:embed="rId2"/>
          <a:stretch>
            <a:fillRect/>
          </a:stretch>
        </p:blipFill>
        <p:spPr>
          <a:xfrm>
            <a:off x="271604" y="340825"/>
            <a:ext cx="7577750" cy="5767842"/>
          </a:xfrm>
          <a:prstGeom prst="rect">
            <a:avLst/>
          </a:prstGeom>
        </p:spPr>
      </p:pic>
      <p:sp>
        <p:nvSpPr>
          <p:cNvPr id="10" name="TextBox 9">
            <a:extLst>
              <a:ext uri="{FF2B5EF4-FFF2-40B4-BE49-F238E27FC236}">
                <a16:creationId xmlns:a16="http://schemas.microsoft.com/office/drawing/2014/main" id="{68B74E43-BFD4-4277-2790-072140611502}"/>
              </a:ext>
            </a:extLst>
          </p:cNvPr>
          <p:cNvSpPr txBox="1"/>
          <p:nvPr/>
        </p:nvSpPr>
        <p:spPr>
          <a:xfrm>
            <a:off x="8060597" y="67013"/>
            <a:ext cx="4039888" cy="584775"/>
          </a:xfrm>
          <a:prstGeom prst="rect">
            <a:avLst/>
          </a:prstGeom>
          <a:noFill/>
        </p:spPr>
        <p:txBody>
          <a:bodyPr wrap="none" rtlCol="0">
            <a:spAutoFit/>
          </a:bodyPr>
          <a:lstStyle/>
          <a:p>
            <a:pPr algn="r" rtl="1"/>
            <a:r>
              <a:rPr lang="fa-IR" sz="3200" dirty="0">
                <a:cs typeface="B Titr" panose="00000700000000000000" pitchFamily="2" charset="-78"/>
              </a:rPr>
              <a:t>مقدمه – پروتکلهای اینترنت</a:t>
            </a:r>
            <a:endParaRPr lang="en-US" sz="3200" dirty="0">
              <a:cs typeface="B Titr" panose="00000700000000000000" pitchFamily="2" charset="-78"/>
            </a:endParaRPr>
          </a:p>
        </p:txBody>
      </p:sp>
    </p:spTree>
    <p:extLst>
      <p:ext uri="{BB962C8B-B14F-4D97-AF65-F5344CB8AC3E}">
        <p14:creationId xmlns:p14="http://schemas.microsoft.com/office/powerpoint/2010/main" val="2354351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2" name="Picture 1">
            <a:extLst>
              <a:ext uri="{FF2B5EF4-FFF2-40B4-BE49-F238E27FC236}">
                <a16:creationId xmlns:a16="http://schemas.microsoft.com/office/drawing/2014/main" id="{8B5CFE12-94F5-EBDA-6201-50992B3E7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36" y="165979"/>
            <a:ext cx="5536193" cy="2768097"/>
          </a:xfrm>
          <a:prstGeom prst="rect">
            <a:avLst/>
          </a:prstGeom>
        </p:spPr>
      </p:pic>
      <p:pic>
        <p:nvPicPr>
          <p:cNvPr id="5" name="Picture 4">
            <a:extLst>
              <a:ext uri="{FF2B5EF4-FFF2-40B4-BE49-F238E27FC236}">
                <a16:creationId xmlns:a16="http://schemas.microsoft.com/office/drawing/2014/main" id="{87925149-309B-7936-6282-0335CEF28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36" y="3154378"/>
            <a:ext cx="5536192" cy="2768096"/>
          </a:xfrm>
          <a:prstGeom prst="rect">
            <a:avLst/>
          </a:prstGeom>
        </p:spPr>
      </p:pic>
      <p:pic>
        <p:nvPicPr>
          <p:cNvPr id="7" name="Picture 6">
            <a:extLst>
              <a:ext uri="{FF2B5EF4-FFF2-40B4-BE49-F238E27FC236}">
                <a16:creationId xmlns:a16="http://schemas.microsoft.com/office/drawing/2014/main" id="{12AFA079-7F99-8CCA-78A1-420019F88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5979"/>
            <a:ext cx="5536192" cy="2768096"/>
          </a:xfrm>
          <a:prstGeom prst="rect">
            <a:avLst/>
          </a:prstGeom>
        </p:spPr>
      </p:pic>
      <p:pic>
        <p:nvPicPr>
          <p:cNvPr id="9" name="Picture 8">
            <a:extLst>
              <a:ext uri="{FF2B5EF4-FFF2-40B4-BE49-F238E27FC236}">
                <a16:creationId xmlns:a16="http://schemas.microsoft.com/office/drawing/2014/main" id="{458D3818-6E99-67F4-E273-090C44580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154378"/>
            <a:ext cx="5536192" cy="2768096"/>
          </a:xfrm>
          <a:prstGeom prst="rect">
            <a:avLst/>
          </a:prstGeom>
        </p:spPr>
      </p:pic>
    </p:spTree>
    <p:extLst>
      <p:ext uri="{BB962C8B-B14F-4D97-AF65-F5344CB8AC3E}">
        <p14:creationId xmlns:p14="http://schemas.microsoft.com/office/powerpoint/2010/main" val="1917531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sp>
        <p:nvSpPr>
          <p:cNvPr id="5" name="TextBox 4">
            <a:extLst>
              <a:ext uri="{FF2B5EF4-FFF2-40B4-BE49-F238E27FC236}">
                <a16:creationId xmlns:a16="http://schemas.microsoft.com/office/drawing/2014/main" id="{39C6A7E1-377A-1C53-BDD5-C0F1D8DA48CE}"/>
              </a:ext>
            </a:extLst>
          </p:cNvPr>
          <p:cNvSpPr txBox="1"/>
          <p:nvPr/>
        </p:nvSpPr>
        <p:spPr>
          <a:xfrm>
            <a:off x="11434918" y="67013"/>
            <a:ext cx="665567" cy="584775"/>
          </a:xfrm>
          <a:prstGeom prst="rect">
            <a:avLst/>
          </a:prstGeom>
          <a:noFill/>
        </p:spPr>
        <p:txBody>
          <a:bodyPr wrap="none" rtlCol="0">
            <a:spAutoFit/>
          </a:bodyPr>
          <a:lstStyle/>
          <a:p>
            <a:pPr algn="r" rtl="1"/>
            <a:r>
              <a:rPr lang="fa-IR" sz="3200" dirty="0">
                <a:cs typeface="B Titr" panose="00000700000000000000" pitchFamily="2" charset="-78"/>
              </a:rPr>
              <a:t>وب</a:t>
            </a:r>
            <a:endParaRPr lang="en-US" sz="3200" dirty="0">
              <a:cs typeface="B Titr" panose="00000700000000000000" pitchFamily="2" charset="-78"/>
            </a:endParaRPr>
          </a:p>
        </p:txBody>
      </p:sp>
      <p:pic>
        <p:nvPicPr>
          <p:cNvPr id="6" name="Picture 5">
            <a:extLst>
              <a:ext uri="{FF2B5EF4-FFF2-40B4-BE49-F238E27FC236}">
                <a16:creationId xmlns:a16="http://schemas.microsoft.com/office/drawing/2014/main" id="{9E3FCCB5-B822-FEAA-7465-18372107394E}"/>
              </a:ext>
            </a:extLst>
          </p:cNvPr>
          <p:cNvPicPr>
            <a:picLocks noChangeAspect="1"/>
          </p:cNvPicPr>
          <p:nvPr/>
        </p:nvPicPr>
        <p:blipFill>
          <a:blip r:embed="rId2"/>
          <a:stretch>
            <a:fillRect/>
          </a:stretch>
        </p:blipFill>
        <p:spPr>
          <a:xfrm>
            <a:off x="746297" y="651788"/>
            <a:ext cx="8098938" cy="4964810"/>
          </a:xfrm>
          <a:prstGeom prst="rect">
            <a:avLst/>
          </a:prstGeom>
        </p:spPr>
      </p:pic>
    </p:spTree>
    <p:extLst>
      <p:ext uri="{BB962C8B-B14F-4D97-AF65-F5344CB8AC3E}">
        <p14:creationId xmlns:p14="http://schemas.microsoft.com/office/powerpoint/2010/main" val="135012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sp>
        <p:nvSpPr>
          <p:cNvPr id="4" name="TextBox 3">
            <a:extLst>
              <a:ext uri="{FF2B5EF4-FFF2-40B4-BE49-F238E27FC236}">
                <a16:creationId xmlns:a16="http://schemas.microsoft.com/office/drawing/2014/main" id="{A06E232F-2668-6712-F048-89761A5BC92C}"/>
              </a:ext>
            </a:extLst>
          </p:cNvPr>
          <p:cNvSpPr txBox="1"/>
          <p:nvPr/>
        </p:nvSpPr>
        <p:spPr>
          <a:xfrm>
            <a:off x="11434918" y="67013"/>
            <a:ext cx="665567" cy="584775"/>
          </a:xfrm>
          <a:prstGeom prst="rect">
            <a:avLst/>
          </a:prstGeom>
          <a:noFill/>
        </p:spPr>
        <p:txBody>
          <a:bodyPr wrap="none" rtlCol="0">
            <a:spAutoFit/>
          </a:bodyPr>
          <a:lstStyle/>
          <a:p>
            <a:pPr algn="r" rtl="1"/>
            <a:r>
              <a:rPr lang="fa-IR" sz="3200" dirty="0">
                <a:cs typeface="B Titr" panose="00000700000000000000" pitchFamily="2" charset="-78"/>
              </a:rPr>
              <a:t>وب</a:t>
            </a:r>
            <a:endParaRPr lang="en-US" sz="3200" dirty="0">
              <a:cs typeface="B Titr" panose="00000700000000000000" pitchFamily="2" charset="-78"/>
            </a:endParaRPr>
          </a:p>
        </p:txBody>
      </p:sp>
      <p:pic>
        <p:nvPicPr>
          <p:cNvPr id="7" name="Picture 6">
            <a:extLst>
              <a:ext uri="{FF2B5EF4-FFF2-40B4-BE49-F238E27FC236}">
                <a16:creationId xmlns:a16="http://schemas.microsoft.com/office/drawing/2014/main" id="{239C95C3-CD0A-DD8C-FCFB-F69A0702CEC9}"/>
              </a:ext>
            </a:extLst>
          </p:cNvPr>
          <p:cNvPicPr>
            <a:picLocks noChangeAspect="1"/>
          </p:cNvPicPr>
          <p:nvPr/>
        </p:nvPicPr>
        <p:blipFill>
          <a:blip r:embed="rId2"/>
          <a:stretch>
            <a:fillRect/>
          </a:stretch>
        </p:blipFill>
        <p:spPr>
          <a:xfrm>
            <a:off x="5818186" y="598991"/>
            <a:ext cx="1703576" cy="1703576"/>
          </a:xfrm>
          <a:prstGeom prst="rect">
            <a:avLst/>
          </a:prstGeom>
        </p:spPr>
      </p:pic>
      <p:pic>
        <p:nvPicPr>
          <p:cNvPr id="10" name="Picture 9">
            <a:extLst>
              <a:ext uri="{FF2B5EF4-FFF2-40B4-BE49-F238E27FC236}">
                <a16:creationId xmlns:a16="http://schemas.microsoft.com/office/drawing/2014/main" id="{F27AD531-3B20-1FAF-A5DF-A295B755474B}"/>
              </a:ext>
            </a:extLst>
          </p:cNvPr>
          <p:cNvPicPr>
            <a:picLocks noChangeAspect="1"/>
          </p:cNvPicPr>
          <p:nvPr/>
        </p:nvPicPr>
        <p:blipFill>
          <a:blip r:embed="rId3"/>
          <a:stretch>
            <a:fillRect/>
          </a:stretch>
        </p:blipFill>
        <p:spPr>
          <a:xfrm>
            <a:off x="90535" y="67013"/>
            <a:ext cx="5647972" cy="2612813"/>
          </a:xfrm>
          <a:prstGeom prst="rect">
            <a:avLst/>
          </a:prstGeom>
        </p:spPr>
      </p:pic>
      <p:pic>
        <p:nvPicPr>
          <p:cNvPr id="12" name="Picture 11">
            <a:extLst>
              <a:ext uri="{FF2B5EF4-FFF2-40B4-BE49-F238E27FC236}">
                <a16:creationId xmlns:a16="http://schemas.microsoft.com/office/drawing/2014/main" id="{EF269503-4F06-D9F1-DD3F-832EBB851AE9}"/>
              </a:ext>
            </a:extLst>
          </p:cNvPr>
          <p:cNvPicPr>
            <a:picLocks noChangeAspect="1"/>
          </p:cNvPicPr>
          <p:nvPr/>
        </p:nvPicPr>
        <p:blipFill>
          <a:blip r:embed="rId4"/>
          <a:stretch>
            <a:fillRect/>
          </a:stretch>
        </p:blipFill>
        <p:spPr>
          <a:xfrm>
            <a:off x="90535" y="3420685"/>
            <a:ext cx="9488031" cy="2920038"/>
          </a:xfrm>
          <a:prstGeom prst="rect">
            <a:avLst/>
          </a:prstGeom>
        </p:spPr>
      </p:pic>
      <p:pic>
        <p:nvPicPr>
          <p:cNvPr id="14" name="Picture 13">
            <a:extLst>
              <a:ext uri="{FF2B5EF4-FFF2-40B4-BE49-F238E27FC236}">
                <a16:creationId xmlns:a16="http://schemas.microsoft.com/office/drawing/2014/main" id="{736B2896-54DF-7675-9E06-F9A6E92B0F2F}"/>
              </a:ext>
            </a:extLst>
          </p:cNvPr>
          <p:cNvPicPr>
            <a:picLocks noChangeAspect="1"/>
          </p:cNvPicPr>
          <p:nvPr/>
        </p:nvPicPr>
        <p:blipFill>
          <a:blip r:embed="rId5"/>
          <a:stretch>
            <a:fillRect/>
          </a:stretch>
        </p:blipFill>
        <p:spPr>
          <a:xfrm>
            <a:off x="90535" y="2853541"/>
            <a:ext cx="3032911" cy="486192"/>
          </a:xfrm>
          <a:prstGeom prst="rect">
            <a:avLst/>
          </a:prstGeom>
        </p:spPr>
      </p:pic>
      <p:pic>
        <p:nvPicPr>
          <p:cNvPr id="1026" name="Picture 2">
            <a:extLst>
              <a:ext uri="{FF2B5EF4-FFF2-40B4-BE49-F238E27FC236}">
                <a16:creationId xmlns:a16="http://schemas.microsoft.com/office/drawing/2014/main" id="{98056689-1CB5-4330-53EE-340F31944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441" y="75098"/>
            <a:ext cx="3715371" cy="278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051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6" name="Picture 5">
            <a:extLst>
              <a:ext uri="{FF2B5EF4-FFF2-40B4-BE49-F238E27FC236}">
                <a16:creationId xmlns:a16="http://schemas.microsoft.com/office/drawing/2014/main" id="{088F933A-901C-CFA6-2674-9B23F9392367}"/>
              </a:ext>
            </a:extLst>
          </p:cNvPr>
          <p:cNvPicPr>
            <a:picLocks noChangeAspect="1"/>
          </p:cNvPicPr>
          <p:nvPr/>
        </p:nvPicPr>
        <p:blipFill>
          <a:blip r:embed="rId2"/>
          <a:stretch>
            <a:fillRect/>
          </a:stretch>
        </p:blipFill>
        <p:spPr>
          <a:xfrm>
            <a:off x="90535" y="764767"/>
            <a:ext cx="9306962" cy="3688735"/>
          </a:xfrm>
          <a:prstGeom prst="rect">
            <a:avLst/>
          </a:prstGeom>
        </p:spPr>
      </p:pic>
      <p:pic>
        <p:nvPicPr>
          <p:cNvPr id="8" name="Picture 7">
            <a:extLst>
              <a:ext uri="{FF2B5EF4-FFF2-40B4-BE49-F238E27FC236}">
                <a16:creationId xmlns:a16="http://schemas.microsoft.com/office/drawing/2014/main" id="{344C1DEB-BB11-CA51-4579-5FA734BA89D0}"/>
              </a:ext>
            </a:extLst>
          </p:cNvPr>
          <p:cNvPicPr>
            <a:picLocks noChangeAspect="1"/>
          </p:cNvPicPr>
          <p:nvPr/>
        </p:nvPicPr>
        <p:blipFill>
          <a:blip r:embed="rId3"/>
          <a:stretch>
            <a:fillRect/>
          </a:stretch>
        </p:blipFill>
        <p:spPr>
          <a:xfrm>
            <a:off x="90535" y="137494"/>
            <a:ext cx="3422210" cy="627273"/>
          </a:xfrm>
          <a:prstGeom prst="rect">
            <a:avLst/>
          </a:prstGeom>
        </p:spPr>
      </p:pic>
    </p:spTree>
    <p:extLst>
      <p:ext uri="{BB962C8B-B14F-4D97-AF65-F5344CB8AC3E}">
        <p14:creationId xmlns:p14="http://schemas.microsoft.com/office/powerpoint/2010/main" val="3043659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6" name="Picture 5">
            <a:extLst>
              <a:ext uri="{FF2B5EF4-FFF2-40B4-BE49-F238E27FC236}">
                <a16:creationId xmlns:a16="http://schemas.microsoft.com/office/drawing/2014/main" id="{3674C9E1-3CD2-D63A-3291-59D285D11580}"/>
              </a:ext>
            </a:extLst>
          </p:cNvPr>
          <p:cNvPicPr>
            <a:picLocks noChangeAspect="1"/>
          </p:cNvPicPr>
          <p:nvPr/>
        </p:nvPicPr>
        <p:blipFill>
          <a:blip r:embed="rId2"/>
          <a:stretch>
            <a:fillRect/>
          </a:stretch>
        </p:blipFill>
        <p:spPr>
          <a:xfrm>
            <a:off x="233262" y="1679192"/>
            <a:ext cx="3879191" cy="2958135"/>
          </a:xfrm>
          <a:prstGeom prst="rect">
            <a:avLst/>
          </a:prstGeom>
        </p:spPr>
      </p:pic>
      <p:pic>
        <p:nvPicPr>
          <p:cNvPr id="8" name="Picture 7">
            <a:extLst>
              <a:ext uri="{FF2B5EF4-FFF2-40B4-BE49-F238E27FC236}">
                <a16:creationId xmlns:a16="http://schemas.microsoft.com/office/drawing/2014/main" id="{9B7DEF40-4685-D947-099B-DCC99C091BF4}"/>
              </a:ext>
            </a:extLst>
          </p:cNvPr>
          <p:cNvPicPr>
            <a:picLocks noChangeAspect="1"/>
          </p:cNvPicPr>
          <p:nvPr/>
        </p:nvPicPr>
        <p:blipFill>
          <a:blip r:embed="rId3"/>
          <a:stretch>
            <a:fillRect/>
          </a:stretch>
        </p:blipFill>
        <p:spPr>
          <a:xfrm>
            <a:off x="4211989" y="1341280"/>
            <a:ext cx="7746749" cy="3633961"/>
          </a:xfrm>
          <a:prstGeom prst="rect">
            <a:avLst/>
          </a:prstGeom>
        </p:spPr>
      </p:pic>
      <p:pic>
        <p:nvPicPr>
          <p:cNvPr id="10" name="Picture 9">
            <a:extLst>
              <a:ext uri="{FF2B5EF4-FFF2-40B4-BE49-F238E27FC236}">
                <a16:creationId xmlns:a16="http://schemas.microsoft.com/office/drawing/2014/main" id="{77BC9FD3-B370-D89E-44C4-6E99F47C15D3}"/>
              </a:ext>
            </a:extLst>
          </p:cNvPr>
          <p:cNvPicPr>
            <a:picLocks noChangeAspect="1"/>
          </p:cNvPicPr>
          <p:nvPr/>
        </p:nvPicPr>
        <p:blipFill>
          <a:blip r:embed="rId4"/>
          <a:stretch>
            <a:fillRect/>
          </a:stretch>
        </p:blipFill>
        <p:spPr>
          <a:xfrm>
            <a:off x="5828369" y="617279"/>
            <a:ext cx="4667901" cy="724001"/>
          </a:xfrm>
          <a:prstGeom prst="rect">
            <a:avLst/>
          </a:prstGeom>
        </p:spPr>
      </p:pic>
    </p:spTree>
    <p:extLst>
      <p:ext uri="{BB962C8B-B14F-4D97-AF65-F5344CB8AC3E}">
        <p14:creationId xmlns:p14="http://schemas.microsoft.com/office/powerpoint/2010/main" val="1434614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4" name="Picture 3">
            <a:extLst>
              <a:ext uri="{FF2B5EF4-FFF2-40B4-BE49-F238E27FC236}">
                <a16:creationId xmlns:a16="http://schemas.microsoft.com/office/drawing/2014/main" id="{D1F13535-9BCE-5B16-CA71-A67357F57AD8}"/>
              </a:ext>
            </a:extLst>
          </p:cNvPr>
          <p:cNvPicPr>
            <a:picLocks noChangeAspect="1"/>
          </p:cNvPicPr>
          <p:nvPr/>
        </p:nvPicPr>
        <p:blipFill>
          <a:blip r:embed="rId2"/>
          <a:stretch>
            <a:fillRect/>
          </a:stretch>
        </p:blipFill>
        <p:spPr>
          <a:xfrm>
            <a:off x="207899" y="633354"/>
            <a:ext cx="7430537" cy="2686425"/>
          </a:xfrm>
          <a:prstGeom prst="rect">
            <a:avLst/>
          </a:prstGeom>
        </p:spPr>
      </p:pic>
      <p:pic>
        <p:nvPicPr>
          <p:cNvPr id="6" name="Picture 5">
            <a:extLst>
              <a:ext uri="{FF2B5EF4-FFF2-40B4-BE49-F238E27FC236}">
                <a16:creationId xmlns:a16="http://schemas.microsoft.com/office/drawing/2014/main" id="{FD50EF0C-415A-029D-8BCE-E262E7868851}"/>
              </a:ext>
            </a:extLst>
          </p:cNvPr>
          <p:cNvPicPr>
            <a:picLocks noChangeAspect="1"/>
          </p:cNvPicPr>
          <p:nvPr/>
        </p:nvPicPr>
        <p:blipFill>
          <a:blip r:embed="rId3"/>
          <a:stretch>
            <a:fillRect/>
          </a:stretch>
        </p:blipFill>
        <p:spPr>
          <a:xfrm>
            <a:off x="207899" y="36216"/>
            <a:ext cx="3784679" cy="597138"/>
          </a:xfrm>
          <a:prstGeom prst="rect">
            <a:avLst/>
          </a:prstGeom>
        </p:spPr>
      </p:pic>
      <p:grpSp>
        <p:nvGrpSpPr>
          <p:cNvPr id="13" name="Group 12">
            <a:extLst>
              <a:ext uri="{FF2B5EF4-FFF2-40B4-BE49-F238E27FC236}">
                <a16:creationId xmlns:a16="http://schemas.microsoft.com/office/drawing/2014/main" id="{395379C9-8118-0B7C-5CEA-0B3C39E16065}"/>
              </a:ext>
            </a:extLst>
          </p:cNvPr>
          <p:cNvGrpSpPr/>
          <p:nvPr/>
        </p:nvGrpSpPr>
        <p:grpSpPr>
          <a:xfrm>
            <a:off x="207899" y="3319779"/>
            <a:ext cx="11574490" cy="2619741"/>
            <a:chOff x="308755" y="2119129"/>
            <a:chExt cx="11574490" cy="2619741"/>
          </a:xfrm>
        </p:grpSpPr>
        <p:pic>
          <p:nvPicPr>
            <p:cNvPr id="12" name="Picture 11">
              <a:extLst>
                <a:ext uri="{FF2B5EF4-FFF2-40B4-BE49-F238E27FC236}">
                  <a16:creationId xmlns:a16="http://schemas.microsoft.com/office/drawing/2014/main" id="{38DA7612-61FA-7479-EB8B-3EF331986BBB}"/>
                </a:ext>
              </a:extLst>
            </p:cNvPr>
            <p:cNvPicPr>
              <a:picLocks noChangeAspect="1"/>
            </p:cNvPicPr>
            <p:nvPr/>
          </p:nvPicPr>
          <p:blipFill>
            <a:blip r:embed="rId4"/>
            <a:stretch>
              <a:fillRect/>
            </a:stretch>
          </p:blipFill>
          <p:spPr>
            <a:xfrm>
              <a:off x="308755" y="2119129"/>
              <a:ext cx="11574490" cy="2619741"/>
            </a:xfrm>
            <a:prstGeom prst="rect">
              <a:avLst/>
            </a:prstGeom>
          </p:spPr>
        </p:pic>
        <p:pic>
          <p:nvPicPr>
            <p:cNvPr id="10" name="Picture 9">
              <a:extLst>
                <a:ext uri="{FF2B5EF4-FFF2-40B4-BE49-F238E27FC236}">
                  <a16:creationId xmlns:a16="http://schemas.microsoft.com/office/drawing/2014/main" id="{D57AB4A3-EF08-6513-C453-CEDE34E4E8F9}"/>
                </a:ext>
              </a:extLst>
            </p:cNvPr>
            <p:cNvPicPr>
              <a:picLocks noChangeAspect="1"/>
            </p:cNvPicPr>
            <p:nvPr/>
          </p:nvPicPr>
          <p:blipFill>
            <a:blip r:embed="rId5"/>
            <a:stretch>
              <a:fillRect/>
            </a:stretch>
          </p:blipFill>
          <p:spPr>
            <a:xfrm>
              <a:off x="10858335" y="4367343"/>
              <a:ext cx="885949" cy="371527"/>
            </a:xfrm>
            <a:prstGeom prst="rect">
              <a:avLst/>
            </a:prstGeom>
          </p:spPr>
        </p:pic>
      </p:grpSp>
    </p:spTree>
    <p:extLst>
      <p:ext uri="{BB962C8B-B14F-4D97-AF65-F5344CB8AC3E}">
        <p14:creationId xmlns:p14="http://schemas.microsoft.com/office/powerpoint/2010/main" val="3429289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4" name="Picture 3">
            <a:extLst>
              <a:ext uri="{FF2B5EF4-FFF2-40B4-BE49-F238E27FC236}">
                <a16:creationId xmlns:a16="http://schemas.microsoft.com/office/drawing/2014/main" id="{75603C05-AADD-84B2-B08C-1AABF85F5AE8}"/>
              </a:ext>
            </a:extLst>
          </p:cNvPr>
          <p:cNvPicPr>
            <a:picLocks noChangeAspect="1"/>
          </p:cNvPicPr>
          <p:nvPr/>
        </p:nvPicPr>
        <p:blipFill>
          <a:blip r:embed="rId2"/>
          <a:stretch>
            <a:fillRect/>
          </a:stretch>
        </p:blipFill>
        <p:spPr>
          <a:xfrm>
            <a:off x="0" y="0"/>
            <a:ext cx="7992590" cy="3791479"/>
          </a:xfrm>
          <a:prstGeom prst="rect">
            <a:avLst/>
          </a:prstGeom>
        </p:spPr>
      </p:pic>
    </p:spTree>
    <p:extLst>
      <p:ext uri="{BB962C8B-B14F-4D97-AF65-F5344CB8AC3E}">
        <p14:creationId xmlns:p14="http://schemas.microsoft.com/office/powerpoint/2010/main" val="1024793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sp>
        <p:nvSpPr>
          <p:cNvPr id="2" name="TextBox 1">
            <a:extLst>
              <a:ext uri="{FF2B5EF4-FFF2-40B4-BE49-F238E27FC236}">
                <a16:creationId xmlns:a16="http://schemas.microsoft.com/office/drawing/2014/main" id="{3F718638-2F49-352A-EC3B-5191E7D82DFF}"/>
              </a:ext>
            </a:extLst>
          </p:cNvPr>
          <p:cNvSpPr txBox="1"/>
          <p:nvPr/>
        </p:nvSpPr>
        <p:spPr>
          <a:xfrm>
            <a:off x="10339057" y="96974"/>
            <a:ext cx="1782860" cy="584775"/>
          </a:xfrm>
          <a:prstGeom prst="rect">
            <a:avLst/>
          </a:prstGeom>
          <a:noFill/>
        </p:spPr>
        <p:txBody>
          <a:bodyPr wrap="none" rtlCol="0">
            <a:spAutoFit/>
          </a:bodyPr>
          <a:lstStyle/>
          <a:p>
            <a:r>
              <a:rPr lang="fa-IR" sz="3200" dirty="0">
                <a:cs typeface="B Titr" panose="00000700000000000000" pitchFamily="2" charset="-78"/>
              </a:rPr>
              <a:t>منابع درس</a:t>
            </a:r>
            <a:endParaRPr lang="en-US" sz="3200" dirty="0">
              <a:cs typeface="B Titr" panose="00000700000000000000" pitchFamily="2" charset="-78"/>
            </a:endParaRPr>
          </a:p>
        </p:txBody>
      </p:sp>
      <p:pic>
        <p:nvPicPr>
          <p:cNvPr id="6" name="Picture 5">
            <a:extLst>
              <a:ext uri="{FF2B5EF4-FFF2-40B4-BE49-F238E27FC236}">
                <a16:creationId xmlns:a16="http://schemas.microsoft.com/office/drawing/2014/main" id="{2F182161-9FB1-C327-B464-DB84F4A2FEA1}"/>
              </a:ext>
            </a:extLst>
          </p:cNvPr>
          <p:cNvPicPr>
            <a:picLocks noChangeAspect="1"/>
          </p:cNvPicPr>
          <p:nvPr/>
        </p:nvPicPr>
        <p:blipFill>
          <a:blip r:embed="rId2"/>
          <a:stretch>
            <a:fillRect/>
          </a:stretch>
        </p:blipFill>
        <p:spPr>
          <a:xfrm>
            <a:off x="1" y="1"/>
            <a:ext cx="2524451" cy="3168712"/>
          </a:xfrm>
          <a:prstGeom prst="rect">
            <a:avLst/>
          </a:prstGeom>
        </p:spPr>
      </p:pic>
      <p:pic>
        <p:nvPicPr>
          <p:cNvPr id="7" name="Picture 6">
            <a:extLst>
              <a:ext uri="{FF2B5EF4-FFF2-40B4-BE49-F238E27FC236}">
                <a16:creationId xmlns:a16="http://schemas.microsoft.com/office/drawing/2014/main" id="{E8472BFB-A706-2E92-D0F4-A0F999507B6E}"/>
              </a:ext>
            </a:extLst>
          </p:cNvPr>
          <p:cNvPicPr>
            <a:picLocks noChangeAspect="1"/>
          </p:cNvPicPr>
          <p:nvPr/>
        </p:nvPicPr>
        <p:blipFill>
          <a:blip r:embed="rId3"/>
          <a:stretch>
            <a:fillRect/>
          </a:stretch>
        </p:blipFill>
        <p:spPr>
          <a:xfrm>
            <a:off x="2552905" y="635380"/>
            <a:ext cx="2340785" cy="3039639"/>
          </a:xfrm>
          <a:prstGeom prst="rect">
            <a:avLst/>
          </a:prstGeom>
        </p:spPr>
      </p:pic>
      <p:pic>
        <p:nvPicPr>
          <p:cNvPr id="9" name="Picture 8">
            <a:extLst>
              <a:ext uri="{FF2B5EF4-FFF2-40B4-BE49-F238E27FC236}">
                <a16:creationId xmlns:a16="http://schemas.microsoft.com/office/drawing/2014/main" id="{EC0C48DE-0456-A1B4-0892-21B1657D76B1}"/>
              </a:ext>
            </a:extLst>
          </p:cNvPr>
          <p:cNvPicPr>
            <a:picLocks noChangeAspect="1"/>
          </p:cNvPicPr>
          <p:nvPr/>
        </p:nvPicPr>
        <p:blipFill>
          <a:blip r:embed="rId4"/>
          <a:stretch>
            <a:fillRect/>
          </a:stretch>
        </p:blipFill>
        <p:spPr>
          <a:xfrm>
            <a:off x="7404614" y="2262265"/>
            <a:ext cx="2463499" cy="3039640"/>
          </a:xfrm>
          <a:prstGeom prst="rect">
            <a:avLst/>
          </a:prstGeom>
        </p:spPr>
      </p:pic>
      <p:pic>
        <p:nvPicPr>
          <p:cNvPr id="11" name="Picture 10">
            <a:extLst>
              <a:ext uri="{FF2B5EF4-FFF2-40B4-BE49-F238E27FC236}">
                <a16:creationId xmlns:a16="http://schemas.microsoft.com/office/drawing/2014/main" id="{C790D210-556B-35F5-A9A5-6F6E5E00AA2C}"/>
              </a:ext>
            </a:extLst>
          </p:cNvPr>
          <p:cNvPicPr>
            <a:picLocks noChangeAspect="1"/>
          </p:cNvPicPr>
          <p:nvPr/>
        </p:nvPicPr>
        <p:blipFill>
          <a:blip r:embed="rId5"/>
          <a:stretch>
            <a:fillRect/>
          </a:stretch>
        </p:blipFill>
        <p:spPr>
          <a:xfrm>
            <a:off x="9868113" y="3244475"/>
            <a:ext cx="2319024" cy="3057567"/>
          </a:xfrm>
          <a:prstGeom prst="rect">
            <a:avLst/>
          </a:prstGeom>
        </p:spPr>
      </p:pic>
      <p:pic>
        <p:nvPicPr>
          <p:cNvPr id="13" name="Picture 12">
            <a:extLst>
              <a:ext uri="{FF2B5EF4-FFF2-40B4-BE49-F238E27FC236}">
                <a16:creationId xmlns:a16="http://schemas.microsoft.com/office/drawing/2014/main" id="{2488DA3E-D088-2A54-6CA1-8F068E64A910}"/>
              </a:ext>
            </a:extLst>
          </p:cNvPr>
          <p:cNvPicPr>
            <a:picLocks noChangeAspect="1"/>
          </p:cNvPicPr>
          <p:nvPr/>
        </p:nvPicPr>
        <p:blipFill>
          <a:blip r:embed="rId6"/>
          <a:stretch>
            <a:fillRect/>
          </a:stretch>
        </p:blipFill>
        <p:spPr>
          <a:xfrm>
            <a:off x="4918577" y="1364213"/>
            <a:ext cx="2461150" cy="3039640"/>
          </a:xfrm>
          <a:prstGeom prst="rect">
            <a:avLst/>
          </a:prstGeom>
        </p:spPr>
      </p:pic>
    </p:spTree>
    <p:extLst>
      <p:ext uri="{BB962C8B-B14F-4D97-AF65-F5344CB8AC3E}">
        <p14:creationId xmlns:p14="http://schemas.microsoft.com/office/powerpoint/2010/main" val="2337712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2" name="Picture 1">
            <a:extLst>
              <a:ext uri="{FF2B5EF4-FFF2-40B4-BE49-F238E27FC236}">
                <a16:creationId xmlns:a16="http://schemas.microsoft.com/office/drawing/2014/main" id="{10F17695-3F54-117B-DDD3-0918A01B1797}"/>
              </a:ext>
            </a:extLst>
          </p:cNvPr>
          <p:cNvPicPr>
            <a:picLocks noChangeAspect="1"/>
          </p:cNvPicPr>
          <p:nvPr/>
        </p:nvPicPr>
        <p:blipFill>
          <a:blip r:embed="rId2"/>
          <a:stretch>
            <a:fillRect/>
          </a:stretch>
        </p:blipFill>
        <p:spPr>
          <a:xfrm>
            <a:off x="4309709" y="1216702"/>
            <a:ext cx="3572582" cy="3572582"/>
          </a:xfrm>
          <a:prstGeom prst="rect">
            <a:avLst/>
          </a:prstGeom>
        </p:spPr>
      </p:pic>
    </p:spTree>
    <p:extLst>
      <p:ext uri="{BB962C8B-B14F-4D97-AF65-F5344CB8AC3E}">
        <p14:creationId xmlns:p14="http://schemas.microsoft.com/office/powerpoint/2010/main" val="469058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sp>
        <p:nvSpPr>
          <p:cNvPr id="2" name="TextBox 1">
            <a:extLst>
              <a:ext uri="{FF2B5EF4-FFF2-40B4-BE49-F238E27FC236}">
                <a16:creationId xmlns:a16="http://schemas.microsoft.com/office/drawing/2014/main" id="{3F718638-2F49-352A-EC3B-5191E7D82DFF}"/>
              </a:ext>
            </a:extLst>
          </p:cNvPr>
          <p:cNvSpPr txBox="1"/>
          <p:nvPr/>
        </p:nvSpPr>
        <p:spPr>
          <a:xfrm>
            <a:off x="10339057" y="96974"/>
            <a:ext cx="1782860" cy="584775"/>
          </a:xfrm>
          <a:prstGeom prst="rect">
            <a:avLst/>
          </a:prstGeom>
          <a:noFill/>
        </p:spPr>
        <p:txBody>
          <a:bodyPr wrap="none" rtlCol="0">
            <a:spAutoFit/>
          </a:bodyPr>
          <a:lstStyle/>
          <a:p>
            <a:r>
              <a:rPr lang="fa-IR" sz="3200" dirty="0">
                <a:cs typeface="B Titr" panose="00000700000000000000" pitchFamily="2" charset="-78"/>
              </a:rPr>
              <a:t>منابع درس</a:t>
            </a:r>
            <a:endParaRPr lang="en-US" sz="3200" dirty="0">
              <a:cs typeface="B Titr" panose="00000700000000000000" pitchFamily="2" charset="-78"/>
            </a:endParaRPr>
          </a:p>
        </p:txBody>
      </p:sp>
      <p:pic>
        <p:nvPicPr>
          <p:cNvPr id="15" name="Picture 14">
            <a:extLst>
              <a:ext uri="{FF2B5EF4-FFF2-40B4-BE49-F238E27FC236}">
                <a16:creationId xmlns:a16="http://schemas.microsoft.com/office/drawing/2014/main" id="{C434C02D-9BDB-803C-50A3-2D42FE7946E7}"/>
              </a:ext>
            </a:extLst>
          </p:cNvPr>
          <p:cNvPicPr>
            <a:picLocks noChangeAspect="1"/>
          </p:cNvPicPr>
          <p:nvPr/>
        </p:nvPicPr>
        <p:blipFill>
          <a:blip r:embed="rId2"/>
          <a:stretch>
            <a:fillRect/>
          </a:stretch>
        </p:blipFill>
        <p:spPr>
          <a:xfrm>
            <a:off x="5901993" y="1786689"/>
            <a:ext cx="3230801" cy="4045111"/>
          </a:xfrm>
          <a:prstGeom prst="rect">
            <a:avLst/>
          </a:prstGeom>
        </p:spPr>
      </p:pic>
      <p:pic>
        <p:nvPicPr>
          <p:cNvPr id="17" name="Picture 16">
            <a:extLst>
              <a:ext uri="{FF2B5EF4-FFF2-40B4-BE49-F238E27FC236}">
                <a16:creationId xmlns:a16="http://schemas.microsoft.com/office/drawing/2014/main" id="{6634575C-BAD2-F465-3494-D07AC337AE4D}"/>
              </a:ext>
            </a:extLst>
          </p:cNvPr>
          <p:cNvPicPr>
            <a:picLocks noChangeAspect="1"/>
          </p:cNvPicPr>
          <p:nvPr/>
        </p:nvPicPr>
        <p:blipFill>
          <a:blip r:embed="rId3"/>
          <a:stretch>
            <a:fillRect/>
          </a:stretch>
        </p:blipFill>
        <p:spPr>
          <a:xfrm>
            <a:off x="2758063" y="579484"/>
            <a:ext cx="3052133" cy="3769300"/>
          </a:xfrm>
          <a:prstGeom prst="rect">
            <a:avLst/>
          </a:prstGeom>
        </p:spPr>
      </p:pic>
    </p:spTree>
    <p:extLst>
      <p:ext uri="{BB962C8B-B14F-4D97-AF65-F5344CB8AC3E}">
        <p14:creationId xmlns:p14="http://schemas.microsoft.com/office/powerpoint/2010/main" val="38745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sp>
        <p:nvSpPr>
          <p:cNvPr id="2" name="TextBox 1">
            <a:extLst>
              <a:ext uri="{FF2B5EF4-FFF2-40B4-BE49-F238E27FC236}">
                <a16:creationId xmlns:a16="http://schemas.microsoft.com/office/drawing/2014/main" id="{3F718638-2F49-352A-EC3B-5191E7D82DFF}"/>
              </a:ext>
            </a:extLst>
          </p:cNvPr>
          <p:cNvSpPr txBox="1"/>
          <p:nvPr/>
        </p:nvSpPr>
        <p:spPr>
          <a:xfrm>
            <a:off x="10438646" y="76066"/>
            <a:ext cx="1645002" cy="584775"/>
          </a:xfrm>
          <a:prstGeom prst="rect">
            <a:avLst/>
          </a:prstGeom>
          <a:noFill/>
        </p:spPr>
        <p:txBody>
          <a:bodyPr wrap="none" rtlCol="0">
            <a:spAutoFit/>
          </a:bodyPr>
          <a:lstStyle/>
          <a:p>
            <a:r>
              <a:rPr lang="fa-IR" sz="3200" dirty="0">
                <a:cs typeface="B Titr" panose="00000700000000000000" pitchFamily="2" charset="-78"/>
              </a:rPr>
              <a:t>بارم درس</a:t>
            </a:r>
            <a:endParaRPr lang="en-US" sz="3200" dirty="0">
              <a:cs typeface="B Titr" panose="00000700000000000000" pitchFamily="2" charset="-78"/>
            </a:endParaRPr>
          </a:p>
        </p:txBody>
      </p:sp>
      <p:sp>
        <p:nvSpPr>
          <p:cNvPr id="7" name="TextBox 6">
            <a:extLst>
              <a:ext uri="{FF2B5EF4-FFF2-40B4-BE49-F238E27FC236}">
                <a16:creationId xmlns:a16="http://schemas.microsoft.com/office/drawing/2014/main" id="{EFF5DE73-B0BD-FF57-0234-17AB21652084}"/>
              </a:ext>
            </a:extLst>
          </p:cNvPr>
          <p:cNvSpPr txBox="1"/>
          <p:nvPr/>
        </p:nvSpPr>
        <p:spPr>
          <a:xfrm>
            <a:off x="4448974" y="1135755"/>
            <a:ext cx="883575" cy="461665"/>
          </a:xfrm>
          <a:prstGeom prst="rect">
            <a:avLst/>
          </a:prstGeom>
          <a:noFill/>
        </p:spPr>
        <p:txBody>
          <a:bodyPr wrap="none" rtlCol="0">
            <a:spAutoFit/>
          </a:bodyPr>
          <a:lstStyle/>
          <a:p>
            <a:pPr algn="r" rtl="1"/>
            <a:r>
              <a:rPr lang="fa-IR" sz="2400" dirty="0">
                <a:cs typeface="B Titr" panose="00000700000000000000" pitchFamily="2" charset="-78"/>
              </a:rPr>
              <a:t>9 نمره</a:t>
            </a:r>
            <a:endParaRPr lang="en-US" sz="2400" dirty="0">
              <a:cs typeface="B Titr" panose="00000700000000000000" pitchFamily="2" charset="-78"/>
            </a:endParaRPr>
          </a:p>
        </p:txBody>
      </p:sp>
      <p:pic>
        <p:nvPicPr>
          <p:cNvPr id="12" name="Picture 11">
            <a:extLst>
              <a:ext uri="{FF2B5EF4-FFF2-40B4-BE49-F238E27FC236}">
                <a16:creationId xmlns:a16="http://schemas.microsoft.com/office/drawing/2014/main" id="{223D67B0-C6DF-B6EB-13A5-99CE9C9DAB34}"/>
              </a:ext>
            </a:extLst>
          </p:cNvPr>
          <p:cNvPicPr>
            <a:picLocks noChangeAspect="1"/>
          </p:cNvPicPr>
          <p:nvPr/>
        </p:nvPicPr>
        <p:blipFill rotWithShape="1">
          <a:blip r:embed="rId2"/>
          <a:srcRect l="6583" t="21027" r="8019" b="16453"/>
          <a:stretch/>
        </p:blipFill>
        <p:spPr>
          <a:xfrm rot="536544">
            <a:off x="1452600" y="671404"/>
            <a:ext cx="2892484" cy="1466599"/>
          </a:xfrm>
          <a:prstGeom prst="rect">
            <a:avLst/>
          </a:prstGeom>
        </p:spPr>
      </p:pic>
      <p:pic>
        <p:nvPicPr>
          <p:cNvPr id="13" name="Picture 12">
            <a:extLst>
              <a:ext uri="{FF2B5EF4-FFF2-40B4-BE49-F238E27FC236}">
                <a16:creationId xmlns:a16="http://schemas.microsoft.com/office/drawing/2014/main" id="{6A4BD327-BEF2-572F-1E0E-E69419CB0333}"/>
              </a:ext>
            </a:extLst>
          </p:cNvPr>
          <p:cNvPicPr>
            <a:picLocks noChangeAspect="1"/>
          </p:cNvPicPr>
          <p:nvPr/>
        </p:nvPicPr>
        <p:blipFill rotWithShape="1">
          <a:blip r:embed="rId3"/>
          <a:srcRect b="32339"/>
          <a:stretch/>
        </p:blipFill>
        <p:spPr>
          <a:xfrm>
            <a:off x="6589818" y="1597420"/>
            <a:ext cx="2162175" cy="1430730"/>
          </a:xfrm>
          <a:prstGeom prst="rect">
            <a:avLst/>
          </a:prstGeom>
        </p:spPr>
      </p:pic>
      <p:sp>
        <p:nvSpPr>
          <p:cNvPr id="14" name="TextBox 13">
            <a:extLst>
              <a:ext uri="{FF2B5EF4-FFF2-40B4-BE49-F238E27FC236}">
                <a16:creationId xmlns:a16="http://schemas.microsoft.com/office/drawing/2014/main" id="{798BF1B9-06D5-31C3-476F-B9F8EA6C3081}"/>
              </a:ext>
            </a:extLst>
          </p:cNvPr>
          <p:cNvSpPr txBox="1"/>
          <p:nvPr/>
        </p:nvSpPr>
        <p:spPr>
          <a:xfrm>
            <a:off x="9035367" y="1909414"/>
            <a:ext cx="976550" cy="461665"/>
          </a:xfrm>
          <a:prstGeom prst="rect">
            <a:avLst/>
          </a:prstGeom>
          <a:noFill/>
        </p:spPr>
        <p:txBody>
          <a:bodyPr wrap="none" rtlCol="0">
            <a:spAutoFit/>
          </a:bodyPr>
          <a:lstStyle/>
          <a:p>
            <a:pPr algn="r" rtl="1"/>
            <a:r>
              <a:rPr lang="fa-IR" sz="2400" dirty="0">
                <a:cs typeface="B Titr" panose="00000700000000000000" pitchFamily="2" charset="-78"/>
              </a:rPr>
              <a:t>5  نمره</a:t>
            </a:r>
            <a:endParaRPr lang="en-US" sz="2400" dirty="0">
              <a:cs typeface="B Titr" panose="00000700000000000000" pitchFamily="2" charset="-78"/>
            </a:endParaRPr>
          </a:p>
        </p:txBody>
      </p:sp>
      <p:pic>
        <p:nvPicPr>
          <p:cNvPr id="15" name="Picture 14">
            <a:extLst>
              <a:ext uri="{FF2B5EF4-FFF2-40B4-BE49-F238E27FC236}">
                <a16:creationId xmlns:a16="http://schemas.microsoft.com/office/drawing/2014/main" id="{F610AFCA-D361-33C9-2012-48BFE98F9448}"/>
              </a:ext>
            </a:extLst>
          </p:cNvPr>
          <p:cNvPicPr>
            <a:picLocks noChangeAspect="1"/>
          </p:cNvPicPr>
          <p:nvPr/>
        </p:nvPicPr>
        <p:blipFill>
          <a:blip r:embed="rId4"/>
          <a:stretch>
            <a:fillRect/>
          </a:stretch>
        </p:blipFill>
        <p:spPr>
          <a:xfrm>
            <a:off x="2040216" y="2229706"/>
            <a:ext cx="1662302" cy="1662302"/>
          </a:xfrm>
          <a:prstGeom prst="rect">
            <a:avLst/>
          </a:prstGeom>
        </p:spPr>
      </p:pic>
      <p:sp>
        <p:nvSpPr>
          <p:cNvPr id="16" name="TextBox 15">
            <a:extLst>
              <a:ext uri="{FF2B5EF4-FFF2-40B4-BE49-F238E27FC236}">
                <a16:creationId xmlns:a16="http://schemas.microsoft.com/office/drawing/2014/main" id="{AC1846B9-5C13-6ED8-8BB5-BF2D3CF24F29}"/>
              </a:ext>
            </a:extLst>
          </p:cNvPr>
          <p:cNvSpPr txBox="1"/>
          <p:nvPr/>
        </p:nvSpPr>
        <p:spPr>
          <a:xfrm>
            <a:off x="4333557" y="2830025"/>
            <a:ext cx="994183" cy="461665"/>
          </a:xfrm>
          <a:prstGeom prst="rect">
            <a:avLst/>
          </a:prstGeom>
          <a:noFill/>
        </p:spPr>
        <p:txBody>
          <a:bodyPr wrap="none" rtlCol="0">
            <a:spAutoFit/>
          </a:bodyPr>
          <a:lstStyle/>
          <a:p>
            <a:pPr algn="r" rtl="1"/>
            <a:r>
              <a:rPr lang="fa-IR" sz="2400" dirty="0">
                <a:cs typeface="B Titr" panose="00000700000000000000" pitchFamily="2" charset="-78"/>
              </a:rPr>
              <a:t>2  نمره</a:t>
            </a:r>
            <a:endParaRPr lang="en-US" sz="2400" dirty="0">
              <a:cs typeface="B Titr" panose="00000700000000000000" pitchFamily="2" charset="-78"/>
            </a:endParaRPr>
          </a:p>
        </p:txBody>
      </p:sp>
      <p:sp>
        <p:nvSpPr>
          <p:cNvPr id="18" name="TextBox 17">
            <a:extLst>
              <a:ext uri="{FF2B5EF4-FFF2-40B4-BE49-F238E27FC236}">
                <a16:creationId xmlns:a16="http://schemas.microsoft.com/office/drawing/2014/main" id="{CBCCCCAC-6D37-996C-CADF-2E609F098AD9}"/>
              </a:ext>
            </a:extLst>
          </p:cNvPr>
          <p:cNvSpPr txBox="1"/>
          <p:nvPr/>
        </p:nvSpPr>
        <p:spPr>
          <a:xfrm>
            <a:off x="9035367" y="3857030"/>
            <a:ext cx="960519" cy="461665"/>
          </a:xfrm>
          <a:prstGeom prst="rect">
            <a:avLst/>
          </a:prstGeom>
          <a:noFill/>
        </p:spPr>
        <p:txBody>
          <a:bodyPr wrap="none" rtlCol="0">
            <a:spAutoFit/>
          </a:bodyPr>
          <a:lstStyle/>
          <a:p>
            <a:pPr algn="r" rtl="1"/>
            <a:r>
              <a:rPr lang="fa-IR" sz="2400" dirty="0">
                <a:cs typeface="B Titr" panose="00000700000000000000" pitchFamily="2" charset="-78"/>
              </a:rPr>
              <a:t>2  نمره</a:t>
            </a:r>
            <a:endParaRPr lang="en-US" sz="2400" dirty="0">
              <a:cs typeface="B Titr" panose="00000700000000000000" pitchFamily="2" charset="-78"/>
            </a:endParaRPr>
          </a:p>
        </p:txBody>
      </p:sp>
      <p:pic>
        <p:nvPicPr>
          <p:cNvPr id="19" name="Picture 18">
            <a:extLst>
              <a:ext uri="{FF2B5EF4-FFF2-40B4-BE49-F238E27FC236}">
                <a16:creationId xmlns:a16="http://schemas.microsoft.com/office/drawing/2014/main" id="{478505AF-D922-B964-6412-5FE128151F9B}"/>
              </a:ext>
            </a:extLst>
          </p:cNvPr>
          <p:cNvPicPr>
            <a:picLocks noChangeAspect="1"/>
          </p:cNvPicPr>
          <p:nvPr/>
        </p:nvPicPr>
        <p:blipFill rotWithShape="1">
          <a:blip r:embed="rId5"/>
          <a:srcRect l="10336" t="9867" r="8867" b="21192"/>
          <a:stretch/>
        </p:blipFill>
        <p:spPr>
          <a:xfrm>
            <a:off x="2037504" y="4056322"/>
            <a:ext cx="1662303" cy="1530036"/>
          </a:xfrm>
          <a:prstGeom prst="rect">
            <a:avLst/>
          </a:prstGeom>
        </p:spPr>
      </p:pic>
      <p:sp>
        <p:nvSpPr>
          <p:cNvPr id="20" name="TextBox 19">
            <a:extLst>
              <a:ext uri="{FF2B5EF4-FFF2-40B4-BE49-F238E27FC236}">
                <a16:creationId xmlns:a16="http://schemas.microsoft.com/office/drawing/2014/main" id="{99B28921-8D6D-EB15-2264-60F718565124}"/>
              </a:ext>
            </a:extLst>
          </p:cNvPr>
          <p:cNvSpPr txBox="1"/>
          <p:nvPr/>
        </p:nvSpPr>
        <p:spPr>
          <a:xfrm>
            <a:off x="4367221" y="4676984"/>
            <a:ext cx="960519" cy="461665"/>
          </a:xfrm>
          <a:prstGeom prst="rect">
            <a:avLst/>
          </a:prstGeom>
          <a:noFill/>
        </p:spPr>
        <p:txBody>
          <a:bodyPr wrap="none" rtlCol="0">
            <a:spAutoFit/>
          </a:bodyPr>
          <a:lstStyle/>
          <a:p>
            <a:pPr algn="r" rtl="1"/>
            <a:r>
              <a:rPr lang="fa-IR" sz="2400" dirty="0">
                <a:cs typeface="B Titr" panose="00000700000000000000" pitchFamily="2" charset="-78"/>
              </a:rPr>
              <a:t>2  نمره</a:t>
            </a:r>
            <a:endParaRPr lang="en-US" sz="2400" dirty="0">
              <a:cs typeface="B Titr" panose="00000700000000000000" pitchFamily="2" charset="-78"/>
            </a:endParaRPr>
          </a:p>
        </p:txBody>
      </p:sp>
      <p:pic>
        <p:nvPicPr>
          <p:cNvPr id="21" name="Picture 20">
            <a:extLst>
              <a:ext uri="{FF2B5EF4-FFF2-40B4-BE49-F238E27FC236}">
                <a16:creationId xmlns:a16="http://schemas.microsoft.com/office/drawing/2014/main" id="{CA7D7C56-03C8-BF45-FFE0-517917BD3A49}"/>
              </a:ext>
            </a:extLst>
          </p:cNvPr>
          <p:cNvPicPr>
            <a:picLocks noChangeAspect="1"/>
          </p:cNvPicPr>
          <p:nvPr/>
        </p:nvPicPr>
        <p:blipFill rotWithShape="1">
          <a:blip r:embed="rId6"/>
          <a:srcRect l="8414" t="14321" r="11161" b="20935"/>
          <a:stretch/>
        </p:blipFill>
        <p:spPr>
          <a:xfrm>
            <a:off x="7210519" y="3195843"/>
            <a:ext cx="1455305" cy="1252568"/>
          </a:xfrm>
          <a:prstGeom prst="rect">
            <a:avLst/>
          </a:prstGeom>
        </p:spPr>
      </p:pic>
    </p:spTree>
    <p:extLst>
      <p:ext uri="{BB962C8B-B14F-4D97-AF65-F5344CB8AC3E}">
        <p14:creationId xmlns:p14="http://schemas.microsoft.com/office/powerpoint/2010/main" val="3890792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sp>
        <p:nvSpPr>
          <p:cNvPr id="2" name="TextBox 1">
            <a:extLst>
              <a:ext uri="{FF2B5EF4-FFF2-40B4-BE49-F238E27FC236}">
                <a16:creationId xmlns:a16="http://schemas.microsoft.com/office/drawing/2014/main" id="{B2092CCC-F954-4160-3A1C-13E3122007ED}"/>
              </a:ext>
            </a:extLst>
          </p:cNvPr>
          <p:cNvSpPr txBox="1"/>
          <p:nvPr/>
        </p:nvSpPr>
        <p:spPr>
          <a:xfrm>
            <a:off x="10836998" y="67013"/>
            <a:ext cx="1263487" cy="584775"/>
          </a:xfrm>
          <a:prstGeom prst="rect">
            <a:avLst/>
          </a:prstGeom>
          <a:noFill/>
        </p:spPr>
        <p:txBody>
          <a:bodyPr wrap="none" rtlCol="0">
            <a:spAutoFit/>
          </a:bodyPr>
          <a:lstStyle/>
          <a:p>
            <a:pPr algn="r" rtl="1"/>
            <a:r>
              <a:rPr lang="fa-IR" sz="3200" dirty="0">
                <a:cs typeface="B Titr" panose="00000700000000000000" pitchFamily="2" charset="-78"/>
              </a:rPr>
              <a:t>سرفصل</a:t>
            </a:r>
            <a:endParaRPr lang="en-US" sz="3200" dirty="0">
              <a:cs typeface="B Titr" panose="00000700000000000000" pitchFamily="2" charset="-78"/>
            </a:endParaRPr>
          </a:p>
        </p:txBody>
      </p:sp>
      <p:pic>
        <p:nvPicPr>
          <p:cNvPr id="5" name="Picture 4">
            <a:extLst>
              <a:ext uri="{FF2B5EF4-FFF2-40B4-BE49-F238E27FC236}">
                <a16:creationId xmlns:a16="http://schemas.microsoft.com/office/drawing/2014/main" id="{D6C0963C-1874-B07A-92EB-CD3BCF56D388}"/>
              </a:ext>
            </a:extLst>
          </p:cNvPr>
          <p:cNvPicPr>
            <a:picLocks noChangeAspect="1"/>
          </p:cNvPicPr>
          <p:nvPr/>
        </p:nvPicPr>
        <p:blipFill>
          <a:blip r:embed="rId2"/>
          <a:stretch>
            <a:fillRect/>
          </a:stretch>
        </p:blipFill>
        <p:spPr>
          <a:xfrm>
            <a:off x="5924547" y="821854"/>
            <a:ext cx="5449060" cy="3820058"/>
          </a:xfrm>
          <a:prstGeom prst="rect">
            <a:avLst/>
          </a:prstGeom>
        </p:spPr>
      </p:pic>
      <p:pic>
        <p:nvPicPr>
          <p:cNvPr id="7" name="Picture 6">
            <a:extLst>
              <a:ext uri="{FF2B5EF4-FFF2-40B4-BE49-F238E27FC236}">
                <a16:creationId xmlns:a16="http://schemas.microsoft.com/office/drawing/2014/main" id="{4D584065-8BC2-3861-4F0E-F86EB2DCD01E}"/>
              </a:ext>
            </a:extLst>
          </p:cNvPr>
          <p:cNvPicPr>
            <a:picLocks noChangeAspect="1"/>
          </p:cNvPicPr>
          <p:nvPr/>
        </p:nvPicPr>
        <p:blipFill>
          <a:blip r:embed="rId3"/>
          <a:stretch>
            <a:fillRect/>
          </a:stretch>
        </p:blipFill>
        <p:spPr>
          <a:xfrm>
            <a:off x="8312759" y="4641912"/>
            <a:ext cx="2985966" cy="905001"/>
          </a:xfrm>
          <a:prstGeom prst="rect">
            <a:avLst/>
          </a:prstGeom>
        </p:spPr>
      </p:pic>
      <p:pic>
        <p:nvPicPr>
          <p:cNvPr id="9" name="Picture 8">
            <a:extLst>
              <a:ext uri="{FF2B5EF4-FFF2-40B4-BE49-F238E27FC236}">
                <a16:creationId xmlns:a16="http://schemas.microsoft.com/office/drawing/2014/main" id="{A25DFD22-2808-0016-0801-A04ACE6FCD4D}"/>
              </a:ext>
            </a:extLst>
          </p:cNvPr>
          <p:cNvPicPr>
            <a:picLocks noChangeAspect="1"/>
          </p:cNvPicPr>
          <p:nvPr/>
        </p:nvPicPr>
        <p:blipFill>
          <a:blip r:embed="rId4"/>
          <a:stretch>
            <a:fillRect/>
          </a:stretch>
        </p:blipFill>
        <p:spPr>
          <a:xfrm>
            <a:off x="659551" y="766559"/>
            <a:ext cx="4632947" cy="5324881"/>
          </a:xfrm>
          <a:prstGeom prst="rect">
            <a:avLst/>
          </a:prstGeom>
        </p:spPr>
      </p:pic>
    </p:spTree>
    <p:extLst>
      <p:ext uri="{BB962C8B-B14F-4D97-AF65-F5344CB8AC3E}">
        <p14:creationId xmlns:p14="http://schemas.microsoft.com/office/powerpoint/2010/main" val="3456385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sp>
        <p:nvSpPr>
          <p:cNvPr id="4" name="TextBox 3">
            <a:extLst>
              <a:ext uri="{FF2B5EF4-FFF2-40B4-BE49-F238E27FC236}">
                <a16:creationId xmlns:a16="http://schemas.microsoft.com/office/drawing/2014/main" id="{1B6420C1-EEF3-11F5-1EBF-2B436F37BCC3}"/>
              </a:ext>
            </a:extLst>
          </p:cNvPr>
          <p:cNvSpPr txBox="1"/>
          <p:nvPr/>
        </p:nvSpPr>
        <p:spPr>
          <a:xfrm>
            <a:off x="205966" y="263480"/>
            <a:ext cx="7797297" cy="2677656"/>
          </a:xfrm>
          <a:prstGeom prst="rect">
            <a:avLst/>
          </a:prstGeom>
          <a:noFill/>
        </p:spPr>
        <p:txBody>
          <a:bodyPr wrap="square">
            <a:spAutoFit/>
          </a:bodyPr>
          <a:lstStyle/>
          <a:p>
            <a:r>
              <a:rPr lang="en-US" sz="2400" dirty="0">
                <a:solidFill>
                  <a:srgbClr val="FF0000"/>
                </a:solidFill>
                <a:hlinkClick r:id="rId2"/>
              </a:rPr>
              <a:t>https://github.com/ManhNho/Python-Books-for-Security</a:t>
            </a:r>
            <a:endParaRPr lang="fa-IR" sz="2400" dirty="0">
              <a:solidFill>
                <a:srgbClr val="FF0000"/>
              </a:solidFill>
            </a:endParaRPr>
          </a:p>
          <a:p>
            <a:endParaRPr lang="fa-IR" sz="2400" dirty="0">
              <a:solidFill>
                <a:srgbClr val="FF0000"/>
              </a:solidFill>
            </a:endParaRPr>
          </a:p>
          <a:p>
            <a:r>
              <a:rPr lang="en-US" sz="2400" dirty="0">
                <a:solidFill>
                  <a:srgbClr val="FF0000"/>
                </a:solidFill>
                <a:hlinkClick r:id="rId3"/>
              </a:rPr>
              <a:t>https://github.com/millengustavo/python-books</a:t>
            </a:r>
            <a:endParaRPr lang="fa-IR" sz="2400" dirty="0">
              <a:solidFill>
                <a:srgbClr val="FF0000"/>
              </a:solidFill>
            </a:endParaRPr>
          </a:p>
          <a:p>
            <a:endParaRPr lang="fa-IR" sz="2400" dirty="0">
              <a:solidFill>
                <a:srgbClr val="FF0000"/>
              </a:solidFill>
            </a:endParaRPr>
          </a:p>
          <a:p>
            <a:r>
              <a:rPr lang="en-US" sz="2400" dirty="0">
                <a:solidFill>
                  <a:srgbClr val="FF0000"/>
                </a:solidFill>
                <a:hlinkClick r:id="rId4"/>
              </a:rPr>
              <a:t>https://1995parham-teaching.github.io/ie-lecture/</a:t>
            </a:r>
            <a:endParaRPr lang="fa-IR" sz="2400" dirty="0">
              <a:solidFill>
                <a:srgbClr val="FF0000"/>
              </a:solidFill>
            </a:endParaRPr>
          </a:p>
          <a:p>
            <a:endParaRPr lang="fa-IR" sz="2400" dirty="0">
              <a:solidFill>
                <a:srgbClr val="FF0000"/>
              </a:solidFill>
            </a:endParaRPr>
          </a:p>
          <a:p>
            <a:endParaRPr lang="fa-IR" sz="2400" dirty="0">
              <a:solidFill>
                <a:srgbClr val="FF0000"/>
              </a:solidFill>
            </a:endParaRPr>
          </a:p>
        </p:txBody>
      </p:sp>
      <p:sp>
        <p:nvSpPr>
          <p:cNvPr id="5" name="TextBox 4">
            <a:extLst>
              <a:ext uri="{FF2B5EF4-FFF2-40B4-BE49-F238E27FC236}">
                <a16:creationId xmlns:a16="http://schemas.microsoft.com/office/drawing/2014/main" id="{D7AEBA57-025A-41FA-0E50-0FF979768DAB}"/>
              </a:ext>
            </a:extLst>
          </p:cNvPr>
          <p:cNvSpPr txBox="1"/>
          <p:nvPr/>
        </p:nvSpPr>
        <p:spPr>
          <a:xfrm>
            <a:off x="10836998" y="67013"/>
            <a:ext cx="1263487" cy="584775"/>
          </a:xfrm>
          <a:prstGeom prst="rect">
            <a:avLst/>
          </a:prstGeom>
          <a:noFill/>
        </p:spPr>
        <p:txBody>
          <a:bodyPr wrap="none" rtlCol="0">
            <a:spAutoFit/>
          </a:bodyPr>
          <a:lstStyle/>
          <a:p>
            <a:pPr algn="r" rtl="1"/>
            <a:r>
              <a:rPr lang="fa-IR" sz="3200" dirty="0">
                <a:cs typeface="B Titr" panose="00000700000000000000" pitchFamily="2" charset="-78"/>
              </a:rPr>
              <a:t>سرفصل</a:t>
            </a:r>
            <a:endParaRPr lang="en-US" sz="3200" dirty="0">
              <a:cs typeface="B Titr" panose="00000700000000000000" pitchFamily="2" charset="-78"/>
            </a:endParaRPr>
          </a:p>
        </p:txBody>
      </p:sp>
      <p:pic>
        <p:nvPicPr>
          <p:cNvPr id="10" name="Picture 9">
            <a:extLst>
              <a:ext uri="{FF2B5EF4-FFF2-40B4-BE49-F238E27FC236}">
                <a16:creationId xmlns:a16="http://schemas.microsoft.com/office/drawing/2014/main" id="{F240B00E-F321-D98E-C996-7C5295A6601D}"/>
              </a:ext>
            </a:extLst>
          </p:cNvPr>
          <p:cNvPicPr>
            <a:picLocks noChangeAspect="1"/>
          </p:cNvPicPr>
          <p:nvPr/>
        </p:nvPicPr>
        <p:blipFill rotWithShape="1">
          <a:blip r:embed="rId5"/>
          <a:srcRect l="2898" t="23061" r="6112" b="22322"/>
          <a:stretch/>
        </p:blipFill>
        <p:spPr>
          <a:xfrm>
            <a:off x="0" y="3920678"/>
            <a:ext cx="2250711" cy="1345006"/>
          </a:xfrm>
          <a:prstGeom prst="rect">
            <a:avLst/>
          </a:prstGeom>
        </p:spPr>
      </p:pic>
      <p:pic>
        <p:nvPicPr>
          <p:cNvPr id="11" name="Picture 10">
            <a:extLst>
              <a:ext uri="{FF2B5EF4-FFF2-40B4-BE49-F238E27FC236}">
                <a16:creationId xmlns:a16="http://schemas.microsoft.com/office/drawing/2014/main" id="{6DFCC3B0-285E-0E48-9698-12A2D5184642}"/>
              </a:ext>
            </a:extLst>
          </p:cNvPr>
          <p:cNvPicPr>
            <a:picLocks noChangeAspect="1"/>
          </p:cNvPicPr>
          <p:nvPr/>
        </p:nvPicPr>
        <p:blipFill rotWithShape="1">
          <a:blip r:embed="rId6"/>
          <a:srcRect b="5964"/>
          <a:stretch/>
        </p:blipFill>
        <p:spPr>
          <a:xfrm>
            <a:off x="2676431" y="3920678"/>
            <a:ext cx="2252787" cy="1271054"/>
          </a:xfrm>
          <a:prstGeom prst="rect">
            <a:avLst/>
          </a:prstGeom>
        </p:spPr>
      </p:pic>
      <p:pic>
        <p:nvPicPr>
          <p:cNvPr id="8194" name="Picture 2" descr="ماشین های آینده! خودروهای سال 2040 میلادی چگونه و به چه شکل خواهند بود؟">
            <a:extLst>
              <a:ext uri="{FF2B5EF4-FFF2-40B4-BE49-F238E27FC236}">
                <a16:creationId xmlns:a16="http://schemas.microsoft.com/office/drawing/2014/main" id="{DA9775BA-B6A5-D330-7852-4BD0F6006A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29450" y="3855429"/>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77B6D83-E607-C87C-7FFF-D87DBB3BA45E}"/>
              </a:ext>
            </a:extLst>
          </p:cNvPr>
          <p:cNvPicPr>
            <a:picLocks noChangeAspect="1"/>
          </p:cNvPicPr>
          <p:nvPr/>
        </p:nvPicPr>
        <p:blipFill>
          <a:blip r:embed="rId8"/>
          <a:stretch>
            <a:fillRect/>
          </a:stretch>
        </p:blipFill>
        <p:spPr>
          <a:xfrm>
            <a:off x="5400584" y="3855429"/>
            <a:ext cx="2857500" cy="1600200"/>
          </a:xfrm>
          <a:prstGeom prst="rect">
            <a:avLst/>
          </a:prstGeom>
        </p:spPr>
      </p:pic>
    </p:spTree>
    <p:extLst>
      <p:ext uri="{BB962C8B-B14F-4D97-AF65-F5344CB8AC3E}">
        <p14:creationId xmlns:p14="http://schemas.microsoft.com/office/powerpoint/2010/main" val="2715360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4" name="Picture 3">
            <a:extLst>
              <a:ext uri="{FF2B5EF4-FFF2-40B4-BE49-F238E27FC236}">
                <a16:creationId xmlns:a16="http://schemas.microsoft.com/office/drawing/2014/main" id="{39C79838-0F07-7CDB-1342-27F91B34BAE1}"/>
              </a:ext>
            </a:extLst>
          </p:cNvPr>
          <p:cNvPicPr>
            <a:picLocks noChangeAspect="1"/>
          </p:cNvPicPr>
          <p:nvPr/>
        </p:nvPicPr>
        <p:blipFill>
          <a:blip r:embed="rId2"/>
          <a:stretch>
            <a:fillRect/>
          </a:stretch>
        </p:blipFill>
        <p:spPr>
          <a:xfrm>
            <a:off x="0" y="1249910"/>
            <a:ext cx="12192000" cy="3778758"/>
          </a:xfrm>
          <a:prstGeom prst="rect">
            <a:avLst/>
          </a:prstGeom>
        </p:spPr>
      </p:pic>
      <p:sp>
        <p:nvSpPr>
          <p:cNvPr id="5" name="TextBox 4">
            <a:extLst>
              <a:ext uri="{FF2B5EF4-FFF2-40B4-BE49-F238E27FC236}">
                <a16:creationId xmlns:a16="http://schemas.microsoft.com/office/drawing/2014/main" id="{33DC3256-9229-81FB-66B9-5DDC84786258}"/>
              </a:ext>
            </a:extLst>
          </p:cNvPr>
          <p:cNvSpPr txBox="1"/>
          <p:nvPr/>
        </p:nvSpPr>
        <p:spPr>
          <a:xfrm>
            <a:off x="11037372" y="67013"/>
            <a:ext cx="1063113" cy="584775"/>
          </a:xfrm>
          <a:prstGeom prst="rect">
            <a:avLst/>
          </a:prstGeom>
          <a:noFill/>
        </p:spPr>
        <p:txBody>
          <a:bodyPr wrap="none" rtlCol="0">
            <a:spAutoFit/>
          </a:bodyPr>
          <a:lstStyle/>
          <a:p>
            <a:pPr algn="r" rtl="1"/>
            <a:r>
              <a:rPr lang="fa-IR" sz="3200" dirty="0">
                <a:cs typeface="B Titr" panose="00000700000000000000" pitchFamily="2" charset="-78"/>
              </a:rPr>
              <a:t>مقدمه</a:t>
            </a:r>
            <a:endParaRPr lang="en-US" sz="3200" dirty="0">
              <a:cs typeface="B Titr" panose="00000700000000000000" pitchFamily="2" charset="-78"/>
            </a:endParaRPr>
          </a:p>
        </p:txBody>
      </p:sp>
    </p:spTree>
    <p:extLst>
      <p:ext uri="{BB962C8B-B14F-4D97-AF65-F5344CB8AC3E}">
        <p14:creationId xmlns:p14="http://schemas.microsoft.com/office/powerpoint/2010/main" val="75963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4098" name="Picture 2" descr="Diagram of the devices and networks that make up the Internet. Routers and switches connect networks and hosts, servers and clients. Enterprise networks, home networks, Internet Service Provider networks all connect via the Internet.">
            <a:extLst>
              <a:ext uri="{FF2B5EF4-FFF2-40B4-BE49-F238E27FC236}">
                <a16:creationId xmlns:a16="http://schemas.microsoft.com/office/drawing/2014/main" id="{AF5D2187-EB55-0BB7-AE52-34A98EE94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1" y="38981"/>
            <a:ext cx="4855428" cy="6226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531ACA-EC69-5F75-54A8-8F5DE4C74EFA}"/>
              </a:ext>
            </a:extLst>
          </p:cNvPr>
          <p:cNvSpPr txBox="1"/>
          <p:nvPr/>
        </p:nvSpPr>
        <p:spPr>
          <a:xfrm>
            <a:off x="11037373" y="67013"/>
            <a:ext cx="1063112" cy="584775"/>
          </a:xfrm>
          <a:prstGeom prst="rect">
            <a:avLst/>
          </a:prstGeom>
          <a:noFill/>
        </p:spPr>
        <p:txBody>
          <a:bodyPr wrap="none" rtlCol="0">
            <a:spAutoFit/>
          </a:bodyPr>
          <a:lstStyle/>
          <a:p>
            <a:pPr algn="r" rtl="1"/>
            <a:r>
              <a:rPr lang="fa-IR" sz="3200" dirty="0">
                <a:cs typeface="B Titr" panose="00000700000000000000" pitchFamily="2" charset="-78"/>
              </a:rPr>
              <a:t>مقدمه</a:t>
            </a:r>
            <a:endParaRPr lang="en-US" sz="3200" dirty="0">
              <a:cs typeface="B Titr" panose="00000700000000000000" pitchFamily="2" charset="-78"/>
            </a:endParaRPr>
          </a:p>
        </p:txBody>
      </p:sp>
      <p:pic>
        <p:nvPicPr>
          <p:cNvPr id="5" name="Picture 4">
            <a:extLst>
              <a:ext uri="{FF2B5EF4-FFF2-40B4-BE49-F238E27FC236}">
                <a16:creationId xmlns:a16="http://schemas.microsoft.com/office/drawing/2014/main" id="{C3C16FA9-8FDD-EFFD-2FDB-4E6675C52EF1}"/>
              </a:ext>
            </a:extLst>
          </p:cNvPr>
          <p:cNvPicPr>
            <a:picLocks noChangeAspect="1"/>
          </p:cNvPicPr>
          <p:nvPr/>
        </p:nvPicPr>
        <p:blipFill>
          <a:blip r:embed="rId3"/>
          <a:stretch>
            <a:fillRect/>
          </a:stretch>
        </p:blipFill>
        <p:spPr>
          <a:xfrm>
            <a:off x="4867499" y="1365800"/>
            <a:ext cx="7078989" cy="3858049"/>
          </a:xfrm>
          <a:prstGeom prst="rect">
            <a:avLst/>
          </a:prstGeom>
        </p:spPr>
      </p:pic>
    </p:spTree>
    <p:extLst>
      <p:ext uri="{BB962C8B-B14F-4D97-AF65-F5344CB8AC3E}">
        <p14:creationId xmlns:p14="http://schemas.microsoft.com/office/powerpoint/2010/main" val="1871314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C1EB8C-D1A0-E696-4F00-F54E88B02A6F}"/>
              </a:ext>
            </a:extLst>
          </p:cNvPr>
          <p:cNvSpPr txBox="1"/>
          <p:nvPr/>
        </p:nvSpPr>
        <p:spPr>
          <a:xfrm>
            <a:off x="90535" y="6421675"/>
            <a:ext cx="2365519" cy="400110"/>
          </a:xfrm>
          <a:prstGeom prst="rect">
            <a:avLst/>
          </a:prstGeom>
          <a:noFill/>
        </p:spPr>
        <p:txBody>
          <a:bodyPr wrap="none" rtlCol="0">
            <a:spAutoFit/>
          </a:bodyPr>
          <a:lstStyle/>
          <a:p>
            <a:r>
              <a:rPr lang="en-US" sz="2000" b="1" dirty="0">
                <a:cs typeface="B Nazanin" panose="00000400000000000000" pitchFamily="2" charset="-78"/>
              </a:rPr>
              <a:t>Internet Engineering</a:t>
            </a:r>
          </a:p>
        </p:txBody>
      </p:sp>
      <p:pic>
        <p:nvPicPr>
          <p:cNvPr id="2" name="Picture 1">
            <a:extLst>
              <a:ext uri="{FF2B5EF4-FFF2-40B4-BE49-F238E27FC236}">
                <a16:creationId xmlns:a16="http://schemas.microsoft.com/office/drawing/2014/main" id="{F58B45AA-C8F2-4FFE-F745-2C8A32DFAC43}"/>
              </a:ext>
            </a:extLst>
          </p:cNvPr>
          <p:cNvPicPr>
            <a:picLocks noChangeAspect="1"/>
          </p:cNvPicPr>
          <p:nvPr/>
        </p:nvPicPr>
        <p:blipFill>
          <a:blip r:embed="rId2"/>
          <a:stretch>
            <a:fillRect/>
          </a:stretch>
        </p:blipFill>
        <p:spPr>
          <a:xfrm>
            <a:off x="90535" y="36215"/>
            <a:ext cx="6331989" cy="3103530"/>
          </a:xfrm>
          <a:prstGeom prst="rect">
            <a:avLst/>
          </a:prstGeom>
        </p:spPr>
      </p:pic>
      <p:sp>
        <p:nvSpPr>
          <p:cNvPr id="4" name="TextBox 3">
            <a:extLst>
              <a:ext uri="{FF2B5EF4-FFF2-40B4-BE49-F238E27FC236}">
                <a16:creationId xmlns:a16="http://schemas.microsoft.com/office/drawing/2014/main" id="{94531ACA-EC69-5F75-54A8-8F5DE4C74EFA}"/>
              </a:ext>
            </a:extLst>
          </p:cNvPr>
          <p:cNvSpPr txBox="1"/>
          <p:nvPr/>
        </p:nvSpPr>
        <p:spPr>
          <a:xfrm>
            <a:off x="8456539" y="67013"/>
            <a:ext cx="3643946" cy="584775"/>
          </a:xfrm>
          <a:prstGeom prst="rect">
            <a:avLst/>
          </a:prstGeom>
          <a:noFill/>
        </p:spPr>
        <p:txBody>
          <a:bodyPr wrap="none" rtlCol="0">
            <a:spAutoFit/>
          </a:bodyPr>
          <a:lstStyle/>
          <a:p>
            <a:pPr algn="r" rtl="1"/>
            <a:r>
              <a:rPr lang="fa-IR" sz="3200" dirty="0">
                <a:cs typeface="B Titr" panose="00000700000000000000" pitchFamily="2" charset="-78"/>
              </a:rPr>
              <a:t>مقدمه – معماری لایه ای</a:t>
            </a:r>
            <a:endParaRPr lang="en-US" sz="3200" dirty="0">
              <a:cs typeface="B Titr" panose="00000700000000000000" pitchFamily="2" charset="-78"/>
            </a:endParaRPr>
          </a:p>
        </p:txBody>
      </p:sp>
      <p:pic>
        <p:nvPicPr>
          <p:cNvPr id="4100" name="Picture 4" descr="Diagram of the Internet's layered architecture for protocols. From top to bottom: Application layer, Transport layer, Network layer, Link layer, Physical layer. A packet moves down the stack of protocols in the sending host, travels through routers and switches and travels up the stack of protocols in the receiving host.">
            <a:extLst>
              <a:ext uri="{FF2B5EF4-FFF2-40B4-BE49-F238E27FC236}">
                <a16:creationId xmlns:a16="http://schemas.microsoft.com/office/drawing/2014/main" id="{25083C95-DF06-B0B0-CFA6-77E0503AB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1255" y="3141224"/>
            <a:ext cx="6560745" cy="32156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627E752-F43F-3E2A-4E35-1E8DFD248E53}"/>
              </a:ext>
            </a:extLst>
          </p:cNvPr>
          <p:cNvSpPr/>
          <p:nvPr/>
        </p:nvSpPr>
        <p:spPr>
          <a:xfrm>
            <a:off x="8012317" y="3874885"/>
            <a:ext cx="444222" cy="1991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E05D808-B8BF-8267-A16E-FFCDE62A1072}"/>
              </a:ext>
            </a:extLst>
          </p:cNvPr>
          <p:cNvSpPr/>
          <p:nvPr/>
        </p:nvSpPr>
        <p:spPr>
          <a:xfrm>
            <a:off x="8012317" y="4409039"/>
            <a:ext cx="444222" cy="1991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B62CF1-070C-0E9A-A20B-694EB11144CA}"/>
              </a:ext>
            </a:extLst>
          </p:cNvPr>
          <p:cNvSpPr/>
          <p:nvPr/>
        </p:nvSpPr>
        <p:spPr>
          <a:xfrm>
            <a:off x="8012317" y="4943193"/>
            <a:ext cx="444222" cy="1991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6D076EC-ECD3-5164-3C1E-C8666B20FE9A}"/>
              </a:ext>
            </a:extLst>
          </p:cNvPr>
          <p:cNvSpPr/>
          <p:nvPr/>
        </p:nvSpPr>
        <p:spPr>
          <a:xfrm>
            <a:off x="8057585" y="5504507"/>
            <a:ext cx="380848" cy="1991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F671014-9C2F-8B99-5A90-F27F4E11F692}"/>
              </a:ext>
            </a:extLst>
          </p:cNvPr>
          <p:cNvSpPr/>
          <p:nvPr/>
        </p:nvSpPr>
        <p:spPr>
          <a:xfrm>
            <a:off x="8166226" y="6056768"/>
            <a:ext cx="290313" cy="19917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Diagram of the Internet architecture model of protocol layers compared to the OSI model.">
            <a:extLst>
              <a:ext uri="{FF2B5EF4-FFF2-40B4-BE49-F238E27FC236}">
                <a16:creationId xmlns:a16="http://schemas.microsoft.com/office/drawing/2014/main" id="{A37041D2-A66C-4BD2-F341-C1D1EE814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294" y="3305906"/>
            <a:ext cx="3272852" cy="29496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C75E7AC-E143-49AE-4B3F-3AE521ADB3D3}"/>
              </a:ext>
            </a:extLst>
          </p:cNvPr>
          <p:cNvPicPr>
            <a:picLocks noChangeAspect="1"/>
          </p:cNvPicPr>
          <p:nvPr/>
        </p:nvPicPr>
        <p:blipFill>
          <a:blip r:embed="rId5"/>
          <a:stretch>
            <a:fillRect/>
          </a:stretch>
        </p:blipFill>
        <p:spPr>
          <a:xfrm>
            <a:off x="6676031" y="926762"/>
            <a:ext cx="5093474" cy="1720862"/>
          </a:xfrm>
          <a:prstGeom prst="rect">
            <a:avLst/>
          </a:prstGeom>
        </p:spPr>
      </p:pic>
    </p:spTree>
    <p:extLst>
      <p:ext uri="{BB962C8B-B14F-4D97-AF65-F5344CB8AC3E}">
        <p14:creationId xmlns:p14="http://schemas.microsoft.com/office/powerpoint/2010/main" val="192968958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9657</TotalTime>
  <Words>111</Words>
  <Application>Microsoft Office PowerPoint</Application>
  <PresentationFormat>Widescreen</PresentationFormat>
  <Paragraphs>45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B Nazanin</vt:lpstr>
      <vt:lpstr>B Titr</vt:lpstr>
      <vt:lpstr>Calibri</vt:lpstr>
      <vt:lpstr>Calibri Light</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Baba</dc:creator>
  <cp:lastModifiedBy>Reza Baba</cp:lastModifiedBy>
  <cp:revision>116</cp:revision>
  <dcterms:created xsi:type="dcterms:W3CDTF">2023-09-18T07:43:35Z</dcterms:created>
  <dcterms:modified xsi:type="dcterms:W3CDTF">2025-02-03T11:47:34Z</dcterms:modified>
</cp:coreProperties>
</file>